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4" r:id="rId12"/>
    <p:sldId id="266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VNI-Bandit" pitchFamily="2" charset="0"/>
      <p:boldItalic r:id="rId28"/>
    </p:embeddedFont>
    <p:embeddedFont>
      <p:font typeface="Candara" panose="020E0502030303020204" pitchFamily="34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7AD46-EB9F-4231-A07C-4DA8BE9EE3BA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A6424-4BB1-4741-B2B3-EDDC4C0FE27E}">
      <dgm:prSet phldrT="[Text]" custT="1"/>
      <dgm:spPr/>
      <dgm:t>
        <a:bodyPr/>
        <a:lstStyle/>
        <a:p>
          <a:r>
            <a:rPr lang="en-US" sz="2400" dirty="0" err="1"/>
            <a:t>Xây</a:t>
          </a:r>
          <a:r>
            <a:rPr lang="en-US" sz="2400" dirty="0"/>
            <a:t> </a:t>
          </a:r>
          <a:r>
            <a:rPr lang="en-US" sz="2400" dirty="0" err="1"/>
            <a:t>dựng</a:t>
          </a:r>
          <a:r>
            <a:rPr lang="en-US" sz="2400" dirty="0"/>
            <a:t> game </a:t>
          </a:r>
          <a:r>
            <a:rPr lang="en-US" sz="2400" dirty="0" err="1"/>
            <a:t>đầy</a:t>
          </a:r>
          <a:r>
            <a:rPr lang="en-US" sz="2400" dirty="0"/>
            <a:t> </a:t>
          </a:r>
          <a:r>
            <a:rPr lang="en-US" sz="2400" dirty="0" err="1"/>
            <a:t>đủ</a:t>
          </a:r>
          <a:r>
            <a:rPr lang="en-US" sz="2400" dirty="0"/>
            <a:t> </a:t>
          </a:r>
          <a:r>
            <a:rPr lang="en-US" sz="2400" dirty="0" err="1"/>
            <a:t>chức</a:t>
          </a:r>
          <a:r>
            <a:rPr lang="en-US" sz="2400" dirty="0"/>
            <a:t> </a:t>
          </a:r>
          <a:r>
            <a:rPr lang="en-US" sz="2400" dirty="0" err="1"/>
            <a:t>năng</a:t>
          </a:r>
          <a:endParaRPr lang="en-US" sz="2400" dirty="0"/>
        </a:p>
      </dgm:t>
    </dgm:pt>
    <dgm:pt modelId="{C4ACC06B-368D-4F97-B6F6-29EEE383AFC4}" type="parTrans" cxnId="{0CEC10CE-2A58-46AB-92C2-7EB56EA886B3}">
      <dgm:prSet/>
      <dgm:spPr/>
      <dgm:t>
        <a:bodyPr/>
        <a:lstStyle/>
        <a:p>
          <a:endParaRPr lang="en-US"/>
        </a:p>
      </dgm:t>
    </dgm:pt>
    <dgm:pt modelId="{3521CA9F-DE85-4E60-A5FB-15FBB57ADF6A}" type="sibTrans" cxnId="{0CEC10CE-2A58-46AB-92C2-7EB56EA886B3}">
      <dgm:prSet/>
      <dgm:spPr/>
      <dgm:t>
        <a:bodyPr/>
        <a:lstStyle/>
        <a:p>
          <a:endParaRPr lang="en-US"/>
        </a:p>
      </dgm:t>
    </dgm:pt>
    <dgm:pt modelId="{CCA1126C-7EE8-413E-B64E-AEA3E895A7C6}">
      <dgm:prSet phldrT="[Text]" custT="1"/>
      <dgm:spPr/>
      <dgm:t>
        <a:bodyPr/>
        <a:lstStyle/>
        <a:p>
          <a:r>
            <a:rPr lang="en-US" sz="4400" dirty="0" smtClean="0"/>
            <a:t>OOP</a:t>
          </a:r>
          <a:endParaRPr lang="en-US" sz="4400" dirty="0"/>
        </a:p>
      </dgm:t>
    </dgm:pt>
    <dgm:pt modelId="{B5C4683D-A907-47BB-87B5-4FE4D2C4DD74}" type="parTrans" cxnId="{FF55F46D-E38E-41DF-90D6-10AE7917093E}">
      <dgm:prSet/>
      <dgm:spPr/>
      <dgm:t>
        <a:bodyPr/>
        <a:lstStyle/>
        <a:p>
          <a:endParaRPr lang="en-US"/>
        </a:p>
      </dgm:t>
    </dgm:pt>
    <dgm:pt modelId="{86DDD81D-D8D1-4680-96C0-6AAC621DD3EE}" type="sibTrans" cxnId="{FF55F46D-E38E-41DF-90D6-10AE7917093E}">
      <dgm:prSet/>
      <dgm:spPr/>
      <dgm:t>
        <a:bodyPr/>
        <a:lstStyle/>
        <a:p>
          <a:endParaRPr lang="en-US"/>
        </a:p>
      </dgm:t>
    </dgm:pt>
    <dgm:pt modelId="{E81E360F-13F0-42DA-8901-FF6CE041E29D}">
      <dgm:prSet phldrT="[Text]" custT="1"/>
      <dgm:spPr/>
      <dgm:t>
        <a:bodyPr/>
        <a:lstStyle/>
        <a:p>
          <a:r>
            <a:rPr lang="en-US" sz="3200" dirty="0" smtClean="0"/>
            <a:t>ĐẾM BƯỚC ĐI</a:t>
          </a:r>
          <a:endParaRPr lang="en-US" sz="3200" dirty="0"/>
        </a:p>
      </dgm:t>
    </dgm:pt>
    <dgm:pt modelId="{17DD4D9C-175B-4551-AF32-0C32753FF530}" type="parTrans" cxnId="{AAA06A08-F897-444B-8EED-D95E6EEF1004}">
      <dgm:prSet/>
      <dgm:spPr/>
      <dgm:t>
        <a:bodyPr/>
        <a:lstStyle/>
        <a:p>
          <a:endParaRPr lang="en-US"/>
        </a:p>
      </dgm:t>
    </dgm:pt>
    <dgm:pt modelId="{7E3FF35C-4ACE-4E4A-A9F1-F3706B233C6B}" type="sibTrans" cxnId="{AAA06A08-F897-444B-8EED-D95E6EEF1004}">
      <dgm:prSet/>
      <dgm:spPr/>
      <dgm:t>
        <a:bodyPr/>
        <a:lstStyle/>
        <a:p>
          <a:endParaRPr lang="en-US"/>
        </a:p>
      </dgm:t>
    </dgm:pt>
    <dgm:pt modelId="{167DD308-2E6D-431F-AD56-11D9765A9C54}">
      <dgm:prSet phldrT="[Text]" custT="1"/>
      <dgm:spPr/>
      <dgm:t>
        <a:bodyPr/>
        <a:lstStyle/>
        <a:p>
          <a:r>
            <a:rPr lang="en-US" sz="3200" dirty="0" smtClean="0"/>
            <a:t>XEM ĐIỂM</a:t>
          </a:r>
          <a:endParaRPr lang="en-US" sz="3200" dirty="0"/>
        </a:p>
      </dgm:t>
    </dgm:pt>
    <dgm:pt modelId="{EA35D0FE-3563-4C65-BDC5-5E6AE6B8825F}" type="parTrans" cxnId="{CE6DC563-DA49-4DBA-95DB-402D07456DAC}">
      <dgm:prSet/>
      <dgm:spPr/>
      <dgm:t>
        <a:bodyPr/>
        <a:lstStyle/>
        <a:p>
          <a:endParaRPr lang="en-US"/>
        </a:p>
      </dgm:t>
    </dgm:pt>
    <dgm:pt modelId="{F3F260B1-6DA8-4A71-8D41-A24E32FC02C6}" type="sibTrans" cxnId="{CE6DC563-DA49-4DBA-95DB-402D07456DAC}">
      <dgm:prSet/>
      <dgm:spPr/>
      <dgm:t>
        <a:bodyPr/>
        <a:lstStyle/>
        <a:p>
          <a:endParaRPr lang="en-US"/>
        </a:p>
      </dgm:t>
    </dgm:pt>
    <dgm:pt modelId="{8B452395-42BE-4526-9B7A-AF00E25584AF}">
      <dgm:prSet phldrT="[Text]" custT="1"/>
      <dgm:spPr/>
      <dgm:t>
        <a:bodyPr/>
        <a:lstStyle/>
        <a:p>
          <a:r>
            <a:rPr lang="en-US" sz="3200" dirty="0"/>
            <a:t>MUSIC</a:t>
          </a:r>
        </a:p>
      </dgm:t>
    </dgm:pt>
    <dgm:pt modelId="{491576A5-F104-45D1-9745-E036FEAE9AAF}" type="parTrans" cxnId="{6A18BD46-3BA4-4091-B9D6-20D093856E79}">
      <dgm:prSet/>
      <dgm:spPr/>
      <dgm:t>
        <a:bodyPr/>
        <a:lstStyle/>
        <a:p>
          <a:endParaRPr lang="en-US"/>
        </a:p>
      </dgm:t>
    </dgm:pt>
    <dgm:pt modelId="{ECDAA480-FCBA-409A-97DF-6462B76CBFD5}" type="sibTrans" cxnId="{6A18BD46-3BA4-4091-B9D6-20D093856E79}">
      <dgm:prSet/>
      <dgm:spPr/>
      <dgm:t>
        <a:bodyPr/>
        <a:lstStyle/>
        <a:p>
          <a:endParaRPr lang="en-US"/>
        </a:p>
      </dgm:t>
    </dgm:pt>
    <dgm:pt modelId="{1C59B68E-DF41-4738-B3C3-9CA12AF1924C}">
      <dgm:prSet phldrT="[Text]" custT="1"/>
      <dgm:spPr/>
      <dgm:t>
        <a:bodyPr/>
        <a:lstStyle/>
        <a:p>
          <a:r>
            <a:rPr lang="en-US" sz="3200" dirty="0" smtClean="0"/>
            <a:t>LƯU ĐIỂM</a:t>
          </a:r>
          <a:endParaRPr lang="en-US" sz="3200" dirty="0"/>
        </a:p>
      </dgm:t>
    </dgm:pt>
    <dgm:pt modelId="{3A1A97FA-55D7-4745-B3A8-AD839FE73616}" type="parTrans" cxnId="{19D8DBC7-2BE9-4387-A541-C28486DAE3EF}">
      <dgm:prSet/>
      <dgm:spPr/>
      <dgm:t>
        <a:bodyPr/>
        <a:lstStyle/>
        <a:p>
          <a:endParaRPr lang="en-US"/>
        </a:p>
      </dgm:t>
    </dgm:pt>
    <dgm:pt modelId="{68B632EA-1515-43E2-AD25-69CDEF111112}" type="sibTrans" cxnId="{19D8DBC7-2BE9-4387-A541-C28486DAE3EF}">
      <dgm:prSet/>
      <dgm:spPr/>
      <dgm:t>
        <a:bodyPr/>
        <a:lstStyle/>
        <a:p>
          <a:endParaRPr lang="en-US"/>
        </a:p>
      </dgm:t>
    </dgm:pt>
    <dgm:pt modelId="{56140C4B-DE38-4C13-BD18-304BD63BF0E8}">
      <dgm:prSet phldrT="[Text]" custT="1"/>
      <dgm:spPr/>
      <dgm:t>
        <a:bodyPr/>
        <a:lstStyle/>
        <a:p>
          <a:r>
            <a:rPr lang="en-US" sz="3200" dirty="0" smtClean="0"/>
            <a:t>CHỌN ĐỘ KHÓ</a:t>
          </a:r>
          <a:endParaRPr lang="en-US" sz="3200" dirty="0"/>
        </a:p>
      </dgm:t>
    </dgm:pt>
    <dgm:pt modelId="{84D5C9E7-2425-4B99-99C2-53C94DCF7C7D}" type="parTrans" cxnId="{349B0045-5FE4-4123-BEB1-4BB82A861F1D}">
      <dgm:prSet/>
      <dgm:spPr/>
      <dgm:t>
        <a:bodyPr/>
        <a:lstStyle/>
        <a:p>
          <a:endParaRPr lang="en-US"/>
        </a:p>
      </dgm:t>
    </dgm:pt>
    <dgm:pt modelId="{B585A8B0-4772-4FEE-86FB-6039542F7897}" type="sibTrans" cxnId="{349B0045-5FE4-4123-BEB1-4BB82A861F1D}">
      <dgm:prSet/>
      <dgm:spPr/>
      <dgm:t>
        <a:bodyPr/>
        <a:lstStyle/>
        <a:p>
          <a:endParaRPr lang="en-US"/>
        </a:p>
      </dgm:t>
    </dgm:pt>
    <dgm:pt modelId="{4764F5A2-E3B4-4173-A1AA-E5B718D38736}" type="pres">
      <dgm:prSet presAssocID="{EE27AD46-EB9F-4231-A07C-4DA8BE9EE3B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03C6A56-564C-4FA4-BE80-B588BC2F26C9}" type="pres">
      <dgm:prSet presAssocID="{6FCA6424-4BB1-4741-B2B3-EDDC4C0FE27E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28227FF-CBFF-46C0-86B3-6758933BC8D1}" type="pres">
      <dgm:prSet presAssocID="{CCA1126C-7EE8-413E-B64E-AEA3E895A7C6}" presName="Accent1" presStyleCnt="0"/>
      <dgm:spPr/>
    </dgm:pt>
    <dgm:pt modelId="{756D843F-CF1D-4932-8FBE-43B1AE7DBD24}" type="pres">
      <dgm:prSet presAssocID="{CCA1126C-7EE8-413E-B64E-AEA3E895A7C6}" presName="Accent" presStyleLbl="bgShp" presStyleIdx="0" presStyleCnt="6"/>
      <dgm:spPr/>
    </dgm:pt>
    <dgm:pt modelId="{690ED734-D8B5-4AED-972D-6078B6AEE144}" type="pres">
      <dgm:prSet presAssocID="{CCA1126C-7EE8-413E-B64E-AEA3E895A7C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EBDAC-37C2-4569-8249-B3C1A5866C16}" type="pres">
      <dgm:prSet presAssocID="{E81E360F-13F0-42DA-8901-FF6CE041E29D}" presName="Accent2" presStyleCnt="0"/>
      <dgm:spPr/>
    </dgm:pt>
    <dgm:pt modelId="{42A94E38-1B12-464F-B4A6-89D437CDABE3}" type="pres">
      <dgm:prSet presAssocID="{E81E360F-13F0-42DA-8901-FF6CE041E29D}" presName="Accent" presStyleLbl="bgShp" presStyleIdx="1" presStyleCnt="6"/>
      <dgm:spPr/>
    </dgm:pt>
    <dgm:pt modelId="{BD843A80-D621-4CA0-8DBC-B86EAFC4B1F2}" type="pres">
      <dgm:prSet presAssocID="{E81E360F-13F0-42DA-8901-FF6CE041E29D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9D3F6-76F9-4CB3-9377-713872AC2CA8}" type="pres">
      <dgm:prSet presAssocID="{167DD308-2E6D-431F-AD56-11D9765A9C54}" presName="Accent3" presStyleCnt="0"/>
      <dgm:spPr/>
    </dgm:pt>
    <dgm:pt modelId="{6E59DA7B-3B4E-4304-92BF-2FB97091D285}" type="pres">
      <dgm:prSet presAssocID="{167DD308-2E6D-431F-AD56-11D9765A9C54}" presName="Accent" presStyleLbl="bgShp" presStyleIdx="2" presStyleCnt="6"/>
      <dgm:spPr/>
    </dgm:pt>
    <dgm:pt modelId="{204CBD34-7BA1-49E5-A8E9-8BAAE56BFA2A}" type="pres">
      <dgm:prSet presAssocID="{167DD308-2E6D-431F-AD56-11D9765A9C5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60541-43F1-459C-89E8-9F3B09FC4E21}" type="pres">
      <dgm:prSet presAssocID="{8B452395-42BE-4526-9B7A-AF00E25584AF}" presName="Accent4" presStyleCnt="0"/>
      <dgm:spPr/>
    </dgm:pt>
    <dgm:pt modelId="{C7A83BE5-65DA-4631-81B8-81CDC1030828}" type="pres">
      <dgm:prSet presAssocID="{8B452395-42BE-4526-9B7A-AF00E25584AF}" presName="Accent" presStyleLbl="bgShp" presStyleIdx="3" presStyleCnt="6"/>
      <dgm:spPr/>
    </dgm:pt>
    <dgm:pt modelId="{A96FB69E-E3D7-41D3-98EA-CF406E5C0A0D}" type="pres">
      <dgm:prSet presAssocID="{8B452395-42BE-4526-9B7A-AF00E25584A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52B8F-32D9-4B62-9709-72BB664CB94E}" type="pres">
      <dgm:prSet presAssocID="{1C59B68E-DF41-4738-B3C3-9CA12AF1924C}" presName="Accent5" presStyleCnt="0"/>
      <dgm:spPr/>
    </dgm:pt>
    <dgm:pt modelId="{EB36E697-359C-4D8F-AA60-D3F15C047F1C}" type="pres">
      <dgm:prSet presAssocID="{1C59B68E-DF41-4738-B3C3-9CA12AF1924C}" presName="Accent" presStyleLbl="bgShp" presStyleIdx="4" presStyleCnt="6"/>
      <dgm:spPr/>
    </dgm:pt>
    <dgm:pt modelId="{BB3FA14E-9B05-4C3B-82E2-ADF9767074EB}" type="pres">
      <dgm:prSet presAssocID="{1C59B68E-DF41-4738-B3C3-9CA12AF1924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9B4447-8BE4-4EF2-810A-2852B434806A}" type="pres">
      <dgm:prSet presAssocID="{56140C4B-DE38-4C13-BD18-304BD63BF0E8}" presName="Accent6" presStyleCnt="0"/>
      <dgm:spPr/>
    </dgm:pt>
    <dgm:pt modelId="{4FCB88DB-48CD-4497-AD5D-446733CFB23B}" type="pres">
      <dgm:prSet presAssocID="{56140C4B-DE38-4C13-BD18-304BD63BF0E8}" presName="Accent" presStyleLbl="bgShp" presStyleIdx="5" presStyleCnt="6"/>
      <dgm:spPr/>
    </dgm:pt>
    <dgm:pt modelId="{1E003A9A-5508-40C1-85F2-4F0277B70038}" type="pres">
      <dgm:prSet presAssocID="{56140C4B-DE38-4C13-BD18-304BD63BF0E8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DB093-2B36-4B09-81FB-C75A0877B357}" type="presOf" srcId="{56140C4B-DE38-4C13-BD18-304BD63BF0E8}" destId="{1E003A9A-5508-40C1-85F2-4F0277B70038}" srcOrd="0" destOrd="0" presId="urn:microsoft.com/office/officeart/2011/layout/HexagonRadial"/>
    <dgm:cxn modelId="{349B0045-5FE4-4123-BEB1-4BB82A861F1D}" srcId="{6FCA6424-4BB1-4741-B2B3-EDDC4C0FE27E}" destId="{56140C4B-DE38-4C13-BD18-304BD63BF0E8}" srcOrd="5" destOrd="0" parTransId="{84D5C9E7-2425-4B99-99C2-53C94DCF7C7D}" sibTransId="{B585A8B0-4772-4FEE-86FB-6039542F7897}"/>
    <dgm:cxn modelId="{6A18BD46-3BA4-4091-B9D6-20D093856E79}" srcId="{6FCA6424-4BB1-4741-B2B3-EDDC4C0FE27E}" destId="{8B452395-42BE-4526-9B7A-AF00E25584AF}" srcOrd="3" destOrd="0" parTransId="{491576A5-F104-45D1-9745-E036FEAE9AAF}" sibTransId="{ECDAA480-FCBA-409A-97DF-6462B76CBFD5}"/>
    <dgm:cxn modelId="{C059E36B-9647-46C4-8D56-FE9C3C126220}" type="presOf" srcId="{167DD308-2E6D-431F-AD56-11D9765A9C54}" destId="{204CBD34-7BA1-49E5-A8E9-8BAAE56BFA2A}" srcOrd="0" destOrd="0" presId="urn:microsoft.com/office/officeart/2011/layout/HexagonRadial"/>
    <dgm:cxn modelId="{AAA06A08-F897-444B-8EED-D95E6EEF1004}" srcId="{6FCA6424-4BB1-4741-B2B3-EDDC4C0FE27E}" destId="{E81E360F-13F0-42DA-8901-FF6CE041E29D}" srcOrd="1" destOrd="0" parTransId="{17DD4D9C-175B-4551-AF32-0C32753FF530}" sibTransId="{7E3FF35C-4ACE-4E4A-A9F1-F3706B233C6B}"/>
    <dgm:cxn modelId="{CE749907-BD7F-4733-AB15-A0008C01F2DC}" type="presOf" srcId="{E81E360F-13F0-42DA-8901-FF6CE041E29D}" destId="{BD843A80-D621-4CA0-8DBC-B86EAFC4B1F2}" srcOrd="0" destOrd="0" presId="urn:microsoft.com/office/officeart/2011/layout/HexagonRadial"/>
    <dgm:cxn modelId="{4132BFD1-652D-4C80-83FB-5E0F07CD9F56}" type="presOf" srcId="{1C59B68E-DF41-4738-B3C3-9CA12AF1924C}" destId="{BB3FA14E-9B05-4C3B-82E2-ADF9767074EB}" srcOrd="0" destOrd="0" presId="urn:microsoft.com/office/officeart/2011/layout/HexagonRadial"/>
    <dgm:cxn modelId="{FF55F46D-E38E-41DF-90D6-10AE7917093E}" srcId="{6FCA6424-4BB1-4741-B2B3-EDDC4C0FE27E}" destId="{CCA1126C-7EE8-413E-B64E-AEA3E895A7C6}" srcOrd="0" destOrd="0" parTransId="{B5C4683D-A907-47BB-87B5-4FE4D2C4DD74}" sibTransId="{86DDD81D-D8D1-4680-96C0-6AAC621DD3EE}"/>
    <dgm:cxn modelId="{8B1AF313-9CB0-4A1F-A05D-B2233B423D47}" type="presOf" srcId="{EE27AD46-EB9F-4231-A07C-4DA8BE9EE3BA}" destId="{4764F5A2-E3B4-4173-A1AA-E5B718D38736}" srcOrd="0" destOrd="0" presId="urn:microsoft.com/office/officeart/2011/layout/HexagonRadial"/>
    <dgm:cxn modelId="{0CEC10CE-2A58-46AB-92C2-7EB56EA886B3}" srcId="{EE27AD46-EB9F-4231-A07C-4DA8BE9EE3BA}" destId="{6FCA6424-4BB1-4741-B2B3-EDDC4C0FE27E}" srcOrd="0" destOrd="0" parTransId="{C4ACC06B-368D-4F97-B6F6-29EEE383AFC4}" sibTransId="{3521CA9F-DE85-4E60-A5FB-15FBB57ADF6A}"/>
    <dgm:cxn modelId="{547654BB-B98F-432E-A76E-4916B42A70FE}" type="presOf" srcId="{8B452395-42BE-4526-9B7A-AF00E25584AF}" destId="{A96FB69E-E3D7-41D3-98EA-CF406E5C0A0D}" srcOrd="0" destOrd="0" presId="urn:microsoft.com/office/officeart/2011/layout/HexagonRadial"/>
    <dgm:cxn modelId="{0AC8DCB8-5740-464C-9A45-AC8EC2DB7591}" type="presOf" srcId="{CCA1126C-7EE8-413E-B64E-AEA3E895A7C6}" destId="{690ED734-D8B5-4AED-972D-6078B6AEE144}" srcOrd="0" destOrd="0" presId="urn:microsoft.com/office/officeart/2011/layout/HexagonRadial"/>
    <dgm:cxn modelId="{68038FF0-A5F9-4BF1-A89F-371336FF03BA}" type="presOf" srcId="{6FCA6424-4BB1-4741-B2B3-EDDC4C0FE27E}" destId="{603C6A56-564C-4FA4-BE80-B588BC2F26C9}" srcOrd="0" destOrd="0" presId="urn:microsoft.com/office/officeart/2011/layout/HexagonRadial"/>
    <dgm:cxn modelId="{19D8DBC7-2BE9-4387-A541-C28486DAE3EF}" srcId="{6FCA6424-4BB1-4741-B2B3-EDDC4C0FE27E}" destId="{1C59B68E-DF41-4738-B3C3-9CA12AF1924C}" srcOrd="4" destOrd="0" parTransId="{3A1A97FA-55D7-4745-B3A8-AD839FE73616}" sibTransId="{68B632EA-1515-43E2-AD25-69CDEF111112}"/>
    <dgm:cxn modelId="{CE6DC563-DA49-4DBA-95DB-402D07456DAC}" srcId="{6FCA6424-4BB1-4741-B2B3-EDDC4C0FE27E}" destId="{167DD308-2E6D-431F-AD56-11D9765A9C54}" srcOrd="2" destOrd="0" parTransId="{EA35D0FE-3563-4C65-BDC5-5E6AE6B8825F}" sibTransId="{F3F260B1-6DA8-4A71-8D41-A24E32FC02C6}"/>
    <dgm:cxn modelId="{0B7CFB98-E7D3-4AC8-97DA-4AB5B7ABB6DF}" type="presParOf" srcId="{4764F5A2-E3B4-4173-A1AA-E5B718D38736}" destId="{603C6A56-564C-4FA4-BE80-B588BC2F26C9}" srcOrd="0" destOrd="0" presId="urn:microsoft.com/office/officeart/2011/layout/HexagonRadial"/>
    <dgm:cxn modelId="{AD9DDDAE-E125-4AB6-A1BE-31E658854914}" type="presParOf" srcId="{4764F5A2-E3B4-4173-A1AA-E5B718D38736}" destId="{028227FF-CBFF-46C0-86B3-6758933BC8D1}" srcOrd="1" destOrd="0" presId="urn:microsoft.com/office/officeart/2011/layout/HexagonRadial"/>
    <dgm:cxn modelId="{58B07103-F424-4A37-90AF-DE48BB81BFBB}" type="presParOf" srcId="{028227FF-CBFF-46C0-86B3-6758933BC8D1}" destId="{756D843F-CF1D-4932-8FBE-43B1AE7DBD24}" srcOrd="0" destOrd="0" presId="urn:microsoft.com/office/officeart/2011/layout/HexagonRadial"/>
    <dgm:cxn modelId="{9E5374F2-14C9-45D2-B3D4-391DC7E3B45B}" type="presParOf" srcId="{4764F5A2-E3B4-4173-A1AA-E5B718D38736}" destId="{690ED734-D8B5-4AED-972D-6078B6AEE144}" srcOrd="2" destOrd="0" presId="urn:microsoft.com/office/officeart/2011/layout/HexagonRadial"/>
    <dgm:cxn modelId="{87C20695-F6A5-4D51-B0E8-9F37E689EAF7}" type="presParOf" srcId="{4764F5A2-E3B4-4173-A1AA-E5B718D38736}" destId="{6BCEBDAC-37C2-4569-8249-B3C1A5866C16}" srcOrd="3" destOrd="0" presId="urn:microsoft.com/office/officeart/2011/layout/HexagonRadial"/>
    <dgm:cxn modelId="{074E49E3-5F02-4114-A0E5-FE37755F6CE6}" type="presParOf" srcId="{6BCEBDAC-37C2-4569-8249-B3C1A5866C16}" destId="{42A94E38-1B12-464F-B4A6-89D437CDABE3}" srcOrd="0" destOrd="0" presId="urn:microsoft.com/office/officeart/2011/layout/HexagonRadial"/>
    <dgm:cxn modelId="{39994F4A-4DF5-4A1E-A048-BFD371CCC734}" type="presParOf" srcId="{4764F5A2-E3B4-4173-A1AA-E5B718D38736}" destId="{BD843A80-D621-4CA0-8DBC-B86EAFC4B1F2}" srcOrd="4" destOrd="0" presId="urn:microsoft.com/office/officeart/2011/layout/HexagonRadial"/>
    <dgm:cxn modelId="{EA3218A7-B622-4446-AC91-57D64AD98F96}" type="presParOf" srcId="{4764F5A2-E3B4-4173-A1AA-E5B718D38736}" destId="{4949D3F6-76F9-4CB3-9377-713872AC2CA8}" srcOrd="5" destOrd="0" presId="urn:microsoft.com/office/officeart/2011/layout/HexagonRadial"/>
    <dgm:cxn modelId="{CE34F6A6-3150-466F-8050-06DB69FCC541}" type="presParOf" srcId="{4949D3F6-76F9-4CB3-9377-713872AC2CA8}" destId="{6E59DA7B-3B4E-4304-92BF-2FB97091D285}" srcOrd="0" destOrd="0" presId="urn:microsoft.com/office/officeart/2011/layout/HexagonRadial"/>
    <dgm:cxn modelId="{7CD56669-F1B7-4A4D-8B8E-0DF6D49267AD}" type="presParOf" srcId="{4764F5A2-E3B4-4173-A1AA-E5B718D38736}" destId="{204CBD34-7BA1-49E5-A8E9-8BAAE56BFA2A}" srcOrd="6" destOrd="0" presId="urn:microsoft.com/office/officeart/2011/layout/HexagonRadial"/>
    <dgm:cxn modelId="{2BBC4263-00E5-4C9A-89B4-62655418F317}" type="presParOf" srcId="{4764F5A2-E3B4-4173-A1AA-E5B718D38736}" destId="{3C260541-43F1-459C-89E8-9F3B09FC4E21}" srcOrd="7" destOrd="0" presId="urn:microsoft.com/office/officeart/2011/layout/HexagonRadial"/>
    <dgm:cxn modelId="{170990CB-5468-43DE-809A-02C2F8ABD27C}" type="presParOf" srcId="{3C260541-43F1-459C-89E8-9F3B09FC4E21}" destId="{C7A83BE5-65DA-4631-81B8-81CDC1030828}" srcOrd="0" destOrd="0" presId="urn:microsoft.com/office/officeart/2011/layout/HexagonRadial"/>
    <dgm:cxn modelId="{FD2C8971-0C6B-4CA9-9927-582E25B09E63}" type="presParOf" srcId="{4764F5A2-E3B4-4173-A1AA-E5B718D38736}" destId="{A96FB69E-E3D7-41D3-98EA-CF406E5C0A0D}" srcOrd="8" destOrd="0" presId="urn:microsoft.com/office/officeart/2011/layout/HexagonRadial"/>
    <dgm:cxn modelId="{DBE995AC-FEEC-48D2-96A8-16E6A1FA7E57}" type="presParOf" srcId="{4764F5A2-E3B4-4173-A1AA-E5B718D38736}" destId="{A5C52B8F-32D9-4B62-9709-72BB664CB94E}" srcOrd="9" destOrd="0" presId="urn:microsoft.com/office/officeart/2011/layout/HexagonRadial"/>
    <dgm:cxn modelId="{B4D02F55-0BAB-4D19-85BF-9A5165C8A60E}" type="presParOf" srcId="{A5C52B8F-32D9-4B62-9709-72BB664CB94E}" destId="{EB36E697-359C-4D8F-AA60-D3F15C047F1C}" srcOrd="0" destOrd="0" presId="urn:microsoft.com/office/officeart/2011/layout/HexagonRadial"/>
    <dgm:cxn modelId="{AE55DBF7-D730-4100-A8D9-28DBF52FE3AB}" type="presParOf" srcId="{4764F5A2-E3B4-4173-A1AA-E5B718D38736}" destId="{BB3FA14E-9B05-4C3B-82E2-ADF9767074EB}" srcOrd="10" destOrd="0" presId="urn:microsoft.com/office/officeart/2011/layout/HexagonRadial"/>
    <dgm:cxn modelId="{02A77B33-86F2-4EF5-9BF0-219AD81F5382}" type="presParOf" srcId="{4764F5A2-E3B4-4173-A1AA-E5B718D38736}" destId="{BF9B4447-8BE4-4EF2-810A-2852B434806A}" srcOrd="11" destOrd="0" presId="urn:microsoft.com/office/officeart/2011/layout/HexagonRadial"/>
    <dgm:cxn modelId="{E03CB011-A12D-436A-9D32-3FE3151C22E4}" type="presParOf" srcId="{BF9B4447-8BE4-4EF2-810A-2852B434806A}" destId="{4FCB88DB-48CD-4497-AD5D-446733CFB23B}" srcOrd="0" destOrd="0" presId="urn:microsoft.com/office/officeart/2011/layout/HexagonRadial"/>
    <dgm:cxn modelId="{C76EC8D2-8EF6-49E0-83E8-9E61B944FC98}" type="presParOf" srcId="{4764F5A2-E3B4-4173-A1AA-E5B718D38736}" destId="{1E003A9A-5508-40C1-85F2-4F0277B70038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30681-81F2-4FEB-AE4C-775F672D9DE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CF87B1-8104-4068-A92B-D3C4642190C0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Main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EEC1D2-58FE-41FA-A6AE-35A2EC2D3EF5}" type="parTrans" cxnId="{6135E21D-178A-466B-9FCC-FDD920F04D70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AB0098E1-640C-41D2-8AEB-C150CE18A8A7}" type="sibTrans" cxnId="{6135E21D-178A-466B-9FCC-FDD920F04D70}">
      <dgm:prSet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85B01299-467F-4413-937A-C8530DBBB6E0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Winner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817EA3-CB62-4A48-BA2E-84972BD32159}" type="parTrans" cxnId="{770E1332-B1B7-40DE-8175-F09EEE982438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85DB4E8C-7CDB-4BAF-BC9B-6AC892ED3528}" type="sibTrans" cxnId="{770E1332-B1B7-40DE-8175-F09EEE982438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7452F8E0-6139-4872-B615-AF286B17FC22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 player list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57A69E-5EF5-43D1-A5C1-B3707C7302B2}" type="parTrans" cxnId="{8FC97FE4-3C5E-4341-8641-98C2C09326D7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71CDE568-5F35-4C17-84C3-0B16CA468DE1}" type="sibTrans" cxnId="{8FC97FE4-3C5E-4341-8641-98C2C09326D7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E3433A74-603A-466C-B1D8-6CE24008D0C2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About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Game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542A6C-BE41-44D6-95D0-66B2F9435E7F}" type="parTrans" cxnId="{CFD4B58A-6527-40A6-ACF2-AE83B40C5BAC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0E7449B3-4155-4DC8-8A12-089786A0FE9F}" type="sibTrans" cxnId="{CFD4B58A-6527-40A6-ACF2-AE83B40C5BAC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12AFBFFD-1C5F-4DAC-A682-B499445DF265}" type="pres">
      <dgm:prSet presAssocID="{A9730681-81F2-4FEB-AE4C-775F672D9D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9440C85-C036-421F-88EC-60D323007B85}" type="pres">
      <dgm:prSet presAssocID="{A9730681-81F2-4FEB-AE4C-775F672D9DE4}" presName="Name1" presStyleCnt="0"/>
      <dgm:spPr/>
    </dgm:pt>
    <dgm:pt modelId="{C90E54EC-78A0-41FD-8A9B-C28C91D8FA48}" type="pres">
      <dgm:prSet presAssocID="{A9730681-81F2-4FEB-AE4C-775F672D9DE4}" presName="cycle" presStyleCnt="0"/>
      <dgm:spPr/>
    </dgm:pt>
    <dgm:pt modelId="{4CACD6FC-EDB9-4DE7-835C-AE0AB71C5A06}" type="pres">
      <dgm:prSet presAssocID="{A9730681-81F2-4FEB-AE4C-775F672D9DE4}" presName="srcNode" presStyleLbl="node1" presStyleIdx="0" presStyleCnt="4"/>
      <dgm:spPr/>
    </dgm:pt>
    <dgm:pt modelId="{E61BDD78-FFD5-4EA3-8558-719691E250E3}" type="pres">
      <dgm:prSet presAssocID="{A9730681-81F2-4FEB-AE4C-775F672D9DE4}" presName="conn" presStyleLbl="parChTrans1D2" presStyleIdx="0" presStyleCnt="1"/>
      <dgm:spPr/>
      <dgm:t>
        <a:bodyPr/>
        <a:lstStyle/>
        <a:p>
          <a:endParaRPr lang="en-US"/>
        </a:p>
      </dgm:t>
    </dgm:pt>
    <dgm:pt modelId="{8415BD8E-1041-4BBF-89E6-5B86B8726F9B}" type="pres">
      <dgm:prSet presAssocID="{A9730681-81F2-4FEB-AE4C-775F672D9DE4}" presName="extraNode" presStyleLbl="node1" presStyleIdx="0" presStyleCnt="4"/>
      <dgm:spPr/>
    </dgm:pt>
    <dgm:pt modelId="{FBBC58F8-0CDF-4389-8591-CEF8443518B4}" type="pres">
      <dgm:prSet presAssocID="{A9730681-81F2-4FEB-AE4C-775F672D9DE4}" presName="dstNode" presStyleLbl="node1" presStyleIdx="0" presStyleCnt="4"/>
      <dgm:spPr/>
    </dgm:pt>
    <dgm:pt modelId="{D65E5615-BF19-408C-A276-C8111FA518F3}" type="pres">
      <dgm:prSet presAssocID="{82CF87B1-8104-4068-A92B-D3C4642190C0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4459A-72D2-454E-9B25-2AF75AF2C264}" type="pres">
      <dgm:prSet presAssocID="{82CF87B1-8104-4068-A92B-D3C4642190C0}" presName="accent_1" presStyleCnt="0"/>
      <dgm:spPr/>
    </dgm:pt>
    <dgm:pt modelId="{F2A23874-C721-4628-97FB-2DDB7B8072CC}" type="pres">
      <dgm:prSet presAssocID="{82CF87B1-8104-4068-A92B-D3C4642190C0}" presName="accentRepeatNode" presStyleLbl="solidFgAcc1" presStyleIdx="0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318544EB-683F-490B-8233-54D8682FB7D7}" type="pres">
      <dgm:prSet presAssocID="{85B01299-467F-4413-937A-C8530DBBB6E0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CBCDF-D0A2-415A-B0DC-3906D5F7E5D4}" type="pres">
      <dgm:prSet presAssocID="{85B01299-467F-4413-937A-C8530DBBB6E0}" presName="accent_2" presStyleCnt="0"/>
      <dgm:spPr/>
    </dgm:pt>
    <dgm:pt modelId="{8FC2868F-E9FC-412B-BE9C-49E44CA45817}" type="pres">
      <dgm:prSet presAssocID="{85B01299-467F-4413-937A-C8530DBBB6E0}" presName="accentRepeatNode" presStyleLbl="solidFgAcc1" presStyleIdx="1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0B934A0F-3230-4353-9BA1-7A2140C468FE}" type="pres">
      <dgm:prSet presAssocID="{7452F8E0-6139-4872-B615-AF286B17FC2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7D73E-4A4A-4A65-8C97-95F6069CFEE5}" type="pres">
      <dgm:prSet presAssocID="{7452F8E0-6139-4872-B615-AF286B17FC22}" presName="accent_3" presStyleCnt="0"/>
      <dgm:spPr/>
    </dgm:pt>
    <dgm:pt modelId="{0B5283E7-D11A-46B3-A18D-165A649689EE}" type="pres">
      <dgm:prSet presAssocID="{7452F8E0-6139-4872-B615-AF286B17FC22}" presName="accentRepeatNode" presStyleLbl="solidFgAcc1" presStyleIdx="2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188BAAF6-D2BB-4D16-A5FE-CA13155FFFA9}" type="pres">
      <dgm:prSet presAssocID="{E3433A74-603A-466C-B1D8-6CE24008D0C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31BDA-3181-4B69-8CC6-89E096DA3F48}" type="pres">
      <dgm:prSet presAssocID="{E3433A74-603A-466C-B1D8-6CE24008D0C2}" presName="accent_4" presStyleCnt="0"/>
      <dgm:spPr/>
    </dgm:pt>
    <dgm:pt modelId="{56A8302A-CE4F-4ABB-849F-DC07547FB720}" type="pres">
      <dgm:prSet presAssocID="{E3433A74-603A-466C-B1D8-6CE24008D0C2}" presName="accentRepeatNode" presStyleLbl="solidFgAcc1" presStyleIdx="3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</dgm:ptLst>
  <dgm:cxnLst>
    <dgm:cxn modelId="{CFD4B58A-6527-40A6-ACF2-AE83B40C5BAC}" srcId="{A9730681-81F2-4FEB-AE4C-775F672D9DE4}" destId="{E3433A74-603A-466C-B1D8-6CE24008D0C2}" srcOrd="3" destOrd="0" parTransId="{1A542A6C-BE41-44D6-95D0-66B2F9435E7F}" sibTransId="{0E7449B3-4155-4DC8-8A12-089786A0FE9F}"/>
    <dgm:cxn modelId="{6135E21D-178A-466B-9FCC-FDD920F04D70}" srcId="{A9730681-81F2-4FEB-AE4C-775F672D9DE4}" destId="{82CF87B1-8104-4068-A92B-D3C4642190C0}" srcOrd="0" destOrd="0" parTransId="{85EEC1D2-58FE-41FA-A6AE-35A2EC2D3EF5}" sibTransId="{AB0098E1-640C-41D2-8AEB-C150CE18A8A7}"/>
    <dgm:cxn modelId="{BC063656-E559-4EED-BE2C-9E248CCD1617}" type="presOf" srcId="{AB0098E1-640C-41D2-8AEB-C150CE18A8A7}" destId="{E61BDD78-FFD5-4EA3-8558-719691E250E3}" srcOrd="0" destOrd="0" presId="urn:microsoft.com/office/officeart/2008/layout/VerticalCurvedList"/>
    <dgm:cxn modelId="{9A54E7A6-84C0-4A52-94E1-09BC24D7D19F}" type="presOf" srcId="{7452F8E0-6139-4872-B615-AF286B17FC22}" destId="{0B934A0F-3230-4353-9BA1-7A2140C468FE}" srcOrd="0" destOrd="0" presId="urn:microsoft.com/office/officeart/2008/layout/VerticalCurvedList"/>
    <dgm:cxn modelId="{975ADF3D-FD48-4148-950A-9004F817AEFC}" type="presOf" srcId="{82CF87B1-8104-4068-A92B-D3C4642190C0}" destId="{D65E5615-BF19-408C-A276-C8111FA518F3}" srcOrd="0" destOrd="0" presId="urn:microsoft.com/office/officeart/2008/layout/VerticalCurvedList"/>
    <dgm:cxn modelId="{770E1332-B1B7-40DE-8175-F09EEE982438}" srcId="{A9730681-81F2-4FEB-AE4C-775F672D9DE4}" destId="{85B01299-467F-4413-937A-C8530DBBB6E0}" srcOrd="1" destOrd="0" parTransId="{90817EA3-CB62-4A48-BA2E-84972BD32159}" sibTransId="{85DB4E8C-7CDB-4BAF-BC9B-6AC892ED3528}"/>
    <dgm:cxn modelId="{64D4E225-0E45-4D35-94EA-0103952CD519}" type="presOf" srcId="{85B01299-467F-4413-937A-C8530DBBB6E0}" destId="{318544EB-683F-490B-8233-54D8682FB7D7}" srcOrd="0" destOrd="0" presId="urn:microsoft.com/office/officeart/2008/layout/VerticalCurvedList"/>
    <dgm:cxn modelId="{8FC97FE4-3C5E-4341-8641-98C2C09326D7}" srcId="{A9730681-81F2-4FEB-AE4C-775F672D9DE4}" destId="{7452F8E0-6139-4872-B615-AF286B17FC22}" srcOrd="2" destOrd="0" parTransId="{C557A69E-5EF5-43D1-A5C1-B3707C7302B2}" sibTransId="{71CDE568-5F35-4C17-84C3-0B16CA468DE1}"/>
    <dgm:cxn modelId="{99715398-C10D-4C55-9A85-AF97517F849E}" type="presOf" srcId="{E3433A74-603A-466C-B1D8-6CE24008D0C2}" destId="{188BAAF6-D2BB-4D16-A5FE-CA13155FFFA9}" srcOrd="0" destOrd="0" presId="urn:microsoft.com/office/officeart/2008/layout/VerticalCurvedList"/>
    <dgm:cxn modelId="{733EE7B8-060D-44C1-821B-9DB3C16695B8}" type="presOf" srcId="{A9730681-81F2-4FEB-AE4C-775F672D9DE4}" destId="{12AFBFFD-1C5F-4DAC-A682-B499445DF265}" srcOrd="0" destOrd="0" presId="urn:microsoft.com/office/officeart/2008/layout/VerticalCurvedList"/>
    <dgm:cxn modelId="{1F40B40E-3C46-410C-90CE-A3C3546706D6}" type="presParOf" srcId="{12AFBFFD-1C5F-4DAC-A682-B499445DF265}" destId="{59440C85-C036-421F-88EC-60D323007B85}" srcOrd="0" destOrd="0" presId="urn:microsoft.com/office/officeart/2008/layout/VerticalCurvedList"/>
    <dgm:cxn modelId="{9F58D2BB-3903-41E8-BDC0-5CEA69238B06}" type="presParOf" srcId="{59440C85-C036-421F-88EC-60D323007B85}" destId="{C90E54EC-78A0-41FD-8A9B-C28C91D8FA48}" srcOrd="0" destOrd="0" presId="urn:microsoft.com/office/officeart/2008/layout/VerticalCurvedList"/>
    <dgm:cxn modelId="{DAB29392-4CB8-481F-AD39-1DB788C16631}" type="presParOf" srcId="{C90E54EC-78A0-41FD-8A9B-C28C91D8FA48}" destId="{4CACD6FC-EDB9-4DE7-835C-AE0AB71C5A06}" srcOrd="0" destOrd="0" presId="urn:microsoft.com/office/officeart/2008/layout/VerticalCurvedList"/>
    <dgm:cxn modelId="{73C54818-D622-44A8-B0DB-3CCD052ED22B}" type="presParOf" srcId="{C90E54EC-78A0-41FD-8A9B-C28C91D8FA48}" destId="{E61BDD78-FFD5-4EA3-8558-719691E250E3}" srcOrd="1" destOrd="0" presId="urn:microsoft.com/office/officeart/2008/layout/VerticalCurvedList"/>
    <dgm:cxn modelId="{BDE763F1-B0AC-4829-90FA-2E4C5E1F3C77}" type="presParOf" srcId="{C90E54EC-78A0-41FD-8A9B-C28C91D8FA48}" destId="{8415BD8E-1041-4BBF-89E6-5B86B8726F9B}" srcOrd="2" destOrd="0" presId="urn:microsoft.com/office/officeart/2008/layout/VerticalCurvedList"/>
    <dgm:cxn modelId="{D95245E3-CD39-4F3A-A5C3-320F4D86EB00}" type="presParOf" srcId="{C90E54EC-78A0-41FD-8A9B-C28C91D8FA48}" destId="{FBBC58F8-0CDF-4389-8591-CEF8443518B4}" srcOrd="3" destOrd="0" presId="urn:microsoft.com/office/officeart/2008/layout/VerticalCurvedList"/>
    <dgm:cxn modelId="{5668EF9B-7E8C-43BB-B67D-73CD1C20E478}" type="presParOf" srcId="{59440C85-C036-421F-88EC-60D323007B85}" destId="{D65E5615-BF19-408C-A276-C8111FA518F3}" srcOrd="1" destOrd="0" presId="urn:microsoft.com/office/officeart/2008/layout/VerticalCurvedList"/>
    <dgm:cxn modelId="{C8AC1E7C-0DAF-4C71-84D8-1399B2DD9DA6}" type="presParOf" srcId="{59440C85-C036-421F-88EC-60D323007B85}" destId="{4EA4459A-72D2-454E-9B25-2AF75AF2C264}" srcOrd="2" destOrd="0" presId="urn:microsoft.com/office/officeart/2008/layout/VerticalCurvedList"/>
    <dgm:cxn modelId="{F3D84D4E-1596-4CAE-8FB1-35DECAD0EFE5}" type="presParOf" srcId="{4EA4459A-72D2-454E-9B25-2AF75AF2C264}" destId="{F2A23874-C721-4628-97FB-2DDB7B8072CC}" srcOrd="0" destOrd="0" presId="urn:microsoft.com/office/officeart/2008/layout/VerticalCurvedList"/>
    <dgm:cxn modelId="{F82030C5-117C-432B-BFC6-9E663F2A9EB8}" type="presParOf" srcId="{59440C85-C036-421F-88EC-60D323007B85}" destId="{318544EB-683F-490B-8233-54D8682FB7D7}" srcOrd="3" destOrd="0" presId="urn:microsoft.com/office/officeart/2008/layout/VerticalCurvedList"/>
    <dgm:cxn modelId="{750F4489-1AF5-4886-A905-CAB50DBF72AF}" type="presParOf" srcId="{59440C85-C036-421F-88EC-60D323007B85}" destId="{844CBCDF-D0A2-415A-B0DC-3906D5F7E5D4}" srcOrd="4" destOrd="0" presId="urn:microsoft.com/office/officeart/2008/layout/VerticalCurvedList"/>
    <dgm:cxn modelId="{90B3E897-B7F8-41A2-8402-63F9A15982F6}" type="presParOf" srcId="{844CBCDF-D0A2-415A-B0DC-3906D5F7E5D4}" destId="{8FC2868F-E9FC-412B-BE9C-49E44CA45817}" srcOrd="0" destOrd="0" presId="urn:microsoft.com/office/officeart/2008/layout/VerticalCurvedList"/>
    <dgm:cxn modelId="{AAB46095-5749-4AC0-A630-E3BF8532143B}" type="presParOf" srcId="{59440C85-C036-421F-88EC-60D323007B85}" destId="{0B934A0F-3230-4353-9BA1-7A2140C468FE}" srcOrd="5" destOrd="0" presId="urn:microsoft.com/office/officeart/2008/layout/VerticalCurvedList"/>
    <dgm:cxn modelId="{52376710-130E-410F-862C-0EB48AB30ED4}" type="presParOf" srcId="{59440C85-C036-421F-88EC-60D323007B85}" destId="{5367D73E-4A4A-4A65-8C97-95F6069CFEE5}" srcOrd="6" destOrd="0" presId="urn:microsoft.com/office/officeart/2008/layout/VerticalCurvedList"/>
    <dgm:cxn modelId="{A35FA1AE-EF7C-4744-8143-9071FCD08250}" type="presParOf" srcId="{5367D73E-4A4A-4A65-8C97-95F6069CFEE5}" destId="{0B5283E7-D11A-46B3-A18D-165A649689EE}" srcOrd="0" destOrd="0" presId="urn:microsoft.com/office/officeart/2008/layout/VerticalCurvedList"/>
    <dgm:cxn modelId="{6F458F9F-AE85-4707-909A-E4BEFF34560F}" type="presParOf" srcId="{59440C85-C036-421F-88EC-60D323007B85}" destId="{188BAAF6-D2BB-4D16-A5FE-CA13155FFFA9}" srcOrd="7" destOrd="0" presId="urn:microsoft.com/office/officeart/2008/layout/VerticalCurvedList"/>
    <dgm:cxn modelId="{5719D4AB-B9D0-4445-ABAE-DD93188736AC}" type="presParOf" srcId="{59440C85-C036-421F-88EC-60D323007B85}" destId="{8FC31BDA-3181-4B69-8CC6-89E096DA3F48}" srcOrd="8" destOrd="0" presId="urn:microsoft.com/office/officeart/2008/layout/VerticalCurvedList"/>
    <dgm:cxn modelId="{CECA51D6-7C5C-43D3-B890-61315A9C8554}" type="presParOf" srcId="{8FC31BDA-3181-4B69-8CC6-89E096DA3F48}" destId="{56A8302A-CE4F-4ABB-849F-DC07547FB7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C6A56-564C-4FA4-BE80-B588BC2F26C9}">
      <dsp:nvSpPr>
        <dsp:cNvPr id="0" name=""/>
        <dsp:cNvSpPr/>
      </dsp:nvSpPr>
      <dsp:spPr>
        <a:xfrm>
          <a:off x="3285742" y="1843659"/>
          <a:ext cx="2343370" cy="20271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Xây</a:t>
          </a:r>
          <a:r>
            <a:rPr lang="en-US" sz="2400" kern="1200" dirty="0"/>
            <a:t> </a:t>
          </a:r>
          <a:r>
            <a:rPr lang="en-US" sz="2400" kern="1200" dirty="0" err="1"/>
            <a:t>dựng</a:t>
          </a:r>
          <a:r>
            <a:rPr lang="en-US" sz="2400" kern="1200" dirty="0"/>
            <a:t> game </a:t>
          </a:r>
          <a:r>
            <a:rPr lang="en-US" sz="2400" kern="1200" dirty="0" err="1"/>
            <a:t>đầy</a:t>
          </a:r>
          <a:r>
            <a:rPr lang="en-US" sz="2400" kern="1200" dirty="0"/>
            <a:t> </a:t>
          </a:r>
          <a:r>
            <a:rPr lang="en-US" sz="2400" kern="1200" dirty="0" err="1"/>
            <a:t>đủ</a:t>
          </a:r>
          <a:r>
            <a:rPr lang="en-US" sz="2400" kern="1200" dirty="0"/>
            <a:t> </a:t>
          </a:r>
          <a:r>
            <a:rPr lang="en-US" sz="2400" kern="1200" dirty="0" err="1"/>
            <a:t>chức</a:t>
          </a:r>
          <a:r>
            <a:rPr lang="en-US" sz="2400" kern="1200" dirty="0"/>
            <a:t> </a:t>
          </a:r>
          <a:r>
            <a:rPr lang="en-US" sz="2400" kern="1200" dirty="0" err="1"/>
            <a:t>năng</a:t>
          </a:r>
          <a:endParaRPr lang="en-US" sz="2400" kern="1200" dirty="0"/>
        </a:p>
      </dsp:txBody>
      <dsp:txXfrm>
        <a:off x="3674071" y="2179580"/>
        <a:ext cx="1566712" cy="1355268"/>
      </dsp:txXfrm>
    </dsp:sp>
    <dsp:sp modelId="{42A94E38-1B12-464F-B4A6-89D437CDABE3}">
      <dsp:nvSpPr>
        <dsp:cNvPr id="0" name=""/>
        <dsp:cNvSpPr/>
      </dsp:nvSpPr>
      <dsp:spPr>
        <a:xfrm>
          <a:off x="4753142" y="873823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ED734-D8B5-4AED-972D-6078B6AEE144}">
      <dsp:nvSpPr>
        <dsp:cNvPr id="0" name=""/>
        <dsp:cNvSpPr/>
      </dsp:nvSpPr>
      <dsp:spPr>
        <a:xfrm>
          <a:off x="3501600" y="0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OOP</a:t>
          </a:r>
          <a:endParaRPr lang="en-US" sz="4400" kern="1200" dirty="0"/>
        </a:p>
      </dsp:txBody>
      <dsp:txXfrm>
        <a:off x="3819847" y="275321"/>
        <a:ext cx="1283881" cy="1110708"/>
      </dsp:txXfrm>
    </dsp:sp>
    <dsp:sp modelId="{6E59DA7B-3B4E-4304-92BF-2FB97091D285}">
      <dsp:nvSpPr>
        <dsp:cNvPr id="0" name=""/>
        <dsp:cNvSpPr/>
      </dsp:nvSpPr>
      <dsp:spPr>
        <a:xfrm>
          <a:off x="5785010" y="2298001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43A80-D621-4CA0-8DBC-B86EAFC4B1F2}">
      <dsp:nvSpPr>
        <dsp:cNvPr id="0" name=""/>
        <dsp:cNvSpPr/>
      </dsp:nvSpPr>
      <dsp:spPr>
        <a:xfrm>
          <a:off x="5262807" y="1021842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ĐẾM BƯỚC ĐI</a:t>
          </a:r>
          <a:endParaRPr lang="en-US" sz="3200" kern="1200" dirty="0"/>
        </a:p>
      </dsp:txBody>
      <dsp:txXfrm>
        <a:off x="5581054" y="1297163"/>
        <a:ext cx="1283881" cy="1110708"/>
      </dsp:txXfrm>
    </dsp:sp>
    <dsp:sp modelId="{C7A83BE5-65DA-4631-81B8-81CDC1030828}">
      <dsp:nvSpPr>
        <dsp:cNvPr id="0" name=""/>
        <dsp:cNvSpPr/>
      </dsp:nvSpPr>
      <dsp:spPr>
        <a:xfrm>
          <a:off x="5068208" y="3905631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CBD34-7BA1-49E5-A8E9-8BAAE56BFA2A}">
      <dsp:nvSpPr>
        <dsp:cNvPr id="0" name=""/>
        <dsp:cNvSpPr/>
      </dsp:nvSpPr>
      <dsp:spPr>
        <a:xfrm>
          <a:off x="5262807" y="3030664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XEM ĐIỂM</a:t>
          </a:r>
          <a:endParaRPr lang="en-US" sz="3200" kern="1200" dirty="0"/>
        </a:p>
      </dsp:txBody>
      <dsp:txXfrm>
        <a:off x="5581054" y="3305985"/>
        <a:ext cx="1283881" cy="1110708"/>
      </dsp:txXfrm>
    </dsp:sp>
    <dsp:sp modelId="{EB36E697-359C-4D8F-AA60-D3F15C047F1C}">
      <dsp:nvSpPr>
        <dsp:cNvPr id="0" name=""/>
        <dsp:cNvSpPr/>
      </dsp:nvSpPr>
      <dsp:spPr>
        <a:xfrm>
          <a:off x="3290102" y="4072509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FB69E-E3D7-41D3-98EA-CF406E5C0A0D}">
      <dsp:nvSpPr>
        <dsp:cNvPr id="0" name=""/>
        <dsp:cNvSpPr/>
      </dsp:nvSpPr>
      <dsp:spPr>
        <a:xfrm>
          <a:off x="3501600" y="4053649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MUSIC</a:t>
          </a:r>
        </a:p>
      </dsp:txBody>
      <dsp:txXfrm>
        <a:off x="3819847" y="4328970"/>
        <a:ext cx="1283881" cy="1110708"/>
      </dsp:txXfrm>
    </dsp:sp>
    <dsp:sp modelId="{4FCB88DB-48CD-4497-AD5D-446733CFB23B}">
      <dsp:nvSpPr>
        <dsp:cNvPr id="0" name=""/>
        <dsp:cNvSpPr/>
      </dsp:nvSpPr>
      <dsp:spPr>
        <a:xfrm>
          <a:off x="2241336" y="2648902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FA14E-9B05-4C3B-82E2-ADF9767074EB}">
      <dsp:nvSpPr>
        <dsp:cNvPr id="0" name=""/>
        <dsp:cNvSpPr/>
      </dsp:nvSpPr>
      <dsp:spPr>
        <a:xfrm>
          <a:off x="1732216" y="3031807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LƯU ĐIỂM</a:t>
          </a:r>
          <a:endParaRPr lang="en-US" sz="3200" kern="1200" dirty="0"/>
        </a:p>
      </dsp:txBody>
      <dsp:txXfrm>
        <a:off x="2050463" y="3307128"/>
        <a:ext cx="1283881" cy="1110708"/>
      </dsp:txXfrm>
    </dsp:sp>
    <dsp:sp modelId="{1E003A9A-5508-40C1-85F2-4F0277B70038}">
      <dsp:nvSpPr>
        <dsp:cNvPr id="0" name=""/>
        <dsp:cNvSpPr/>
      </dsp:nvSpPr>
      <dsp:spPr>
        <a:xfrm>
          <a:off x="1732216" y="1019556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CHỌN ĐỘ KHÓ</a:t>
          </a:r>
          <a:endParaRPr lang="en-US" sz="3200" kern="1200" dirty="0"/>
        </a:p>
      </dsp:txBody>
      <dsp:txXfrm>
        <a:off x="2050463" y="1294877"/>
        <a:ext cx="1283881" cy="1110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DD78-FFD5-4EA3-8558-719691E250E3}">
      <dsp:nvSpPr>
        <dsp:cNvPr id="0" name=""/>
        <dsp:cNvSpPr/>
      </dsp:nvSpPr>
      <dsp:spPr>
        <a:xfrm>
          <a:off x="-5456448" y="-835471"/>
          <a:ext cx="6496944" cy="6496944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E5615-BF19-408C-A276-C8111FA518F3}">
      <dsp:nvSpPr>
        <dsp:cNvPr id="0" name=""/>
        <dsp:cNvSpPr/>
      </dsp:nvSpPr>
      <dsp:spPr>
        <a:xfrm>
          <a:off x="544715" y="371022"/>
          <a:ext cx="6246063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Main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5" y="371022"/>
        <a:ext cx="6246063" cy="742431"/>
      </dsp:txXfrm>
    </dsp:sp>
    <dsp:sp modelId="{F2A23874-C721-4628-97FB-2DDB7B8072CC}">
      <dsp:nvSpPr>
        <dsp:cNvPr id="0" name=""/>
        <dsp:cNvSpPr/>
      </dsp:nvSpPr>
      <dsp:spPr>
        <a:xfrm>
          <a:off x="80695" y="278218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544EB-683F-490B-8233-54D8682FB7D7}">
      <dsp:nvSpPr>
        <dsp:cNvPr id="0" name=""/>
        <dsp:cNvSpPr/>
      </dsp:nvSpPr>
      <dsp:spPr>
        <a:xfrm>
          <a:off x="970368" y="1484863"/>
          <a:ext cx="5820409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Winner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0368" y="1484863"/>
        <a:ext cx="5820409" cy="742431"/>
      </dsp:txXfrm>
    </dsp:sp>
    <dsp:sp modelId="{8FC2868F-E9FC-412B-BE9C-49E44CA45817}">
      <dsp:nvSpPr>
        <dsp:cNvPr id="0" name=""/>
        <dsp:cNvSpPr/>
      </dsp:nvSpPr>
      <dsp:spPr>
        <a:xfrm>
          <a:off x="506348" y="1392059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34A0F-3230-4353-9BA1-7A2140C468FE}">
      <dsp:nvSpPr>
        <dsp:cNvPr id="0" name=""/>
        <dsp:cNvSpPr/>
      </dsp:nvSpPr>
      <dsp:spPr>
        <a:xfrm>
          <a:off x="970368" y="2598704"/>
          <a:ext cx="5820409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 player list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0368" y="2598704"/>
        <a:ext cx="5820409" cy="742431"/>
      </dsp:txXfrm>
    </dsp:sp>
    <dsp:sp modelId="{0B5283E7-D11A-46B3-A18D-165A649689EE}">
      <dsp:nvSpPr>
        <dsp:cNvPr id="0" name=""/>
        <dsp:cNvSpPr/>
      </dsp:nvSpPr>
      <dsp:spPr>
        <a:xfrm>
          <a:off x="506348" y="2505900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BAAF6-D2BB-4D16-A5FE-CA13155FFFA9}">
      <dsp:nvSpPr>
        <dsp:cNvPr id="0" name=""/>
        <dsp:cNvSpPr/>
      </dsp:nvSpPr>
      <dsp:spPr>
        <a:xfrm>
          <a:off x="544715" y="3712545"/>
          <a:ext cx="6246063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About</a:t>
          </a:r>
          <a:r>
            <a:rPr lang="en-US" sz="39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Game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5" y="3712545"/>
        <a:ext cx="6246063" cy="742431"/>
      </dsp:txXfrm>
    </dsp:sp>
    <dsp:sp modelId="{56A8302A-CE4F-4ABB-849F-DC07547FB720}">
      <dsp:nvSpPr>
        <dsp:cNvPr id="0" name=""/>
        <dsp:cNvSpPr/>
      </dsp:nvSpPr>
      <dsp:spPr>
        <a:xfrm>
          <a:off x="80695" y="3619741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8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1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41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9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7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0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9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8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23025-6419-42D0-9944-DF3D4B4930D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3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81865" y="639761"/>
            <a:ext cx="5448300" cy="381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Báo cáo đồ án môn học</a:t>
            </a:r>
            <a:endParaRPr lang="en-US" sz="40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67564" y="1614713"/>
            <a:ext cx="1676400" cy="5334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solidFill>
                  <a:srgbClr val="FF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Đề tài</a:t>
            </a:r>
            <a:endParaRPr lang="en-US" sz="4800" dirty="0">
              <a:solidFill>
                <a:srgbClr val="FF00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0696" y="2518392"/>
            <a:ext cx="74494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  <a:latin typeface="VNI-Bandit" pitchFamily="2" charset="0"/>
              </a:rPr>
              <a:t>GAME </a:t>
            </a:r>
            <a:r>
              <a:rPr lang="en-US" sz="8000" b="1" dirty="0" smtClean="0">
                <a:solidFill>
                  <a:srgbClr val="00B0F0"/>
                </a:solidFill>
                <a:latin typeface="VNI-Bandit" pitchFamily="2" charset="0"/>
              </a:rPr>
              <a:t>XẾP HÌNH</a:t>
            </a:r>
            <a:endParaRPr lang="en-US" sz="8000" dirty="0">
              <a:solidFill>
                <a:srgbClr val="00B0F0"/>
              </a:solidFill>
              <a:latin typeface="VNI-Bandi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1383" y="5043381"/>
            <a:ext cx="7093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SVTH1  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TRỊNH NGUYỄN HOÀNG VĨNH PHÚC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SVTH2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 QUỐC ĐẠT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   : TRẦN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TÚ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chính (Main)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03" y="620024"/>
            <a:ext cx="6519356" cy="5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74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thắng (Winner)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11" y="881865"/>
            <a:ext cx="5070176" cy="514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25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điểm cao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(Win player list)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67" y="558959"/>
            <a:ext cx="6333840" cy="50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852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About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(About Game)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22" y="579914"/>
            <a:ext cx="71532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01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242892" y="1157568"/>
            <a:ext cx="53816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Chương 3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: 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Kết luận</a:t>
            </a:r>
            <a:endParaRPr lang="en-US" sz="4800" b="1" u="sng" dirty="0">
              <a:solidFill>
                <a:srgbClr val="0070C0"/>
              </a:solidFill>
              <a:latin typeface="Candara" panose="020E0502030303020204" pitchFamily="34" charset="0"/>
              <a:ea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0010" y="2124752"/>
            <a:ext cx="8218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Ưu điểm</a:t>
            </a:r>
          </a:p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Nhược điểm</a:t>
            </a:r>
          </a:p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n-US" sz="450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2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8207" y="3246198"/>
            <a:ext cx="3722005" cy="14465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20000"/>
                <a:lumOff val="8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powder">
              <a:bevelT w="63500" h="12700" prst="coolSlant"/>
              <a:bevelB w="38100" h="38100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50800" dist="50800" dir="5400000" algn="ctr" rotWithShape="0">
                    <a:srgbClr val="6699FF"/>
                  </a:outerShdw>
                </a:effectLst>
              </a:rPr>
              <a:t>GAME ĐÃ HOÀN THIỆN</a:t>
            </a:r>
            <a:endParaRPr lang="en-US" sz="6600" b="1" cap="none" spc="0" dirty="0">
              <a:ln/>
              <a:solidFill>
                <a:schemeClr val="accent6"/>
              </a:solidFill>
              <a:effectLst>
                <a:outerShdw blurRad="50800" dist="50800" dir="5400000" algn="ctr" rotWithShape="0">
                  <a:srgbClr val="6699FF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359" y="672461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1.Kết Luận</a:t>
            </a:r>
            <a:endParaRPr lang="en-US" sz="60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32" y="1566154"/>
            <a:ext cx="5806177" cy="50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1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352" y="1289282"/>
            <a:ext cx="109147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6000" smtClean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với mục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tiêu đã đặt ra thì nhóm tự tin đã hoàn thành được hơn 90% kế hoạch ban đầu. Nhóm đã xây dựng được một game xếp hình hoàn chỉnh cho người chơi và có thể lưu điểm.</a:t>
            </a:r>
            <a:endParaRPr lang="en-US" sz="4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691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2880" y="365665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2.Ưu Điểm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518" y="1984444"/>
            <a:ext cx="104469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4000" smtClean="0">
                <a:ea typeface="Times New Roman" panose="02020603050405020304" pitchFamily="18" charset="0"/>
                <a:cs typeface="Arial" panose="020B0604020202020204" pitchFamily="34" charset="0"/>
              </a:rPr>
              <a:t>	- </a:t>
            </a:r>
            <a:r>
              <a:rPr lang="en-US" sz="4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 hợp lý các class vào cài đặt 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game.</a:t>
            </a:r>
          </a:p>
          <a:p>
            <a:pPr lvl="0" algn="just">
              <a:spcAft>
                <a:spcPts val="0"/>
              </a:spcAft>
            </a:pP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Nhiều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 năng trong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giúp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chơi dễ dàng sử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dụng.</a:t>
            </a:r>
          </a:p>
          <a:p>
            <a:pPr lvl="0" algn="just">
              <a:spcAft>
                <a:spcPts val="0"/>
              </a:spcAft>
            </a:pP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Giao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diện dễ nhìn, phù hợp với mọi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người.</a:t>
            </a:r>
            <a:endParaRPr lang="en-US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5923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6528" y="330904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3.Nhược Điểm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256" y="1584223"/>
            <a:ext cx="10914743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smtClean="0">
                <a:latin typeface="+mj-lt"/>
              </a:rPr>
              <a:t>	</a:t>
            </a:r>
            <a:r>
              <a:rPr lang="en-US" sz="4000" smtClean="0">
                <a:latin typeface="+mj-lt"/>
              </a:rPr>
              <a:t>- 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Vẫn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xảy ra lỗi load hình không được trên một số máy.</a:t>
            </a:r>
          </a:p>
          <a:p>
            <a:pPr algn="just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Cần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phải chỉnh lại địa chỉ của data source nếu chạy trên máy khác.</a:t>
            </a:r>
          </a:p>
          <a:p>
            <a:pPr algn="just"/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Máy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phải có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thì mới có thể lưu điểm được.</a:t>
            </a:r>
          </a:p>
        </p:txBody>
      </p:sp>
    </p:spTree>
    <p:extLst>
      <p:ext uri="{BB962C8B-B14F-4D97-AF65-F5344CB8AC3E}">
        <p14:creationId xmlns:p14="http://schemas.microsoft.com/office/powerpoint/2010/main" val="1782167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6070" y="514824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sz="60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Hướng </a:t>
            </a:r>
            <a:r>
              <a:rPr 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phát triển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798" y="1763951"/>
            <a:ext cx="10914743" cy="3777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4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Phát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 game có thể chơi trên web với những ngôn ngữ lập trình 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khác.</a:t>
            </a: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4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Tạo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 chức năng tự động chơi (tự giải câu đố).</a:t>
            </a:r>
            <a:endParaRPr lang="en-US" sz="4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14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237597" y="1353683"/>
            <a:ext cx="6310313" cy="5365750"/>
            <a:chOff x="1365362" y="1190172"/>
            <a:chExt cx="6310086" cy="5366751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365362" y="1190172"/>
              <a:ext cx="6310086" cy="1748660"/>
              <a:chOff x="1728357" y="1304449"/>
              <a:chExt cx="5477985" cy="1518067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27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8" name="Rectangle 27"/>
                <p:cNvSpPr/>
                <p:nvPr/>
              </p:nvSpPr>
              <p:spPr>
                <a:xfrm>
                  <a:off x="2286492" y="1454697"/>
                  <a:ext cx="4640094" cy="1250223"/>
                </a:xfrm>
                <a:prstGeom prst="rect">
                  <a:avLst/>
                </a:prstGeom>
                <a:solidFill>
                  <a:schemeClr val="accent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392606" y="1560834"/>
                  <a:ext cx="4443025" cy="102967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6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24" name="Right Triangle 23"/>
                <p:cNvSpPr/>
                <p:nvPr/>
              </p:nvSpPr>
              <p:spPr>
                <a:xfrm flipH="1">
                  <a:off x="2114228" y="2473345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5" name="Right Triangle 24"/>
                <p:cNvSpPr/>
                <p:nvPr/>
              </p:nvSpPr>
              <p:spPr>
                <a:xfrm flipH="1">
                  <a:off x="3449616" y="1304449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6" name="Trapezoid 2"/>
                <p:cNvSpPr/>
                <p:nvPr/>
              </p:nvSpPr>
              <p:spPr>
                <a:xfrm rot="19191503">
                  <a:off x="1728357" y="157048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1365362" y="3004323"/>
              <a:ext cx="6310086" cy="1748660"/>
              <a:chOff x="1728357" y="1304449"/>
              <a:chExt cx="5477985" cy="1518067"/>
            </a:xfrm>
          </p:grpSpPr>
          <p:grpSp>
            <p:nvGrpSpPr>
              <p:cNvPr id="14" name="Group 49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19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2286492" y="1455304"/>
                  <a:ext cx="4640094" cy="1250224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392606" y="1561442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50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16" name="Right Triangle 15"/>
                <p:cNvSpPr/>
                <p:nvPr/>
              </p:nvSpPr>
              <p:spPr>
                <a:xfrm flipH="1">
                  <a:off x="2114228" y="2473953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7" name="Right Triangle 16"/>
                <p:cNvSpPr/>
                <p:nvPr/>
              </p:nvSpPr>
              <p:spPr>
                <a:xfrm flipH="1">
                  <a:off x="3449616" y="1305057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8" name="Trapezoid 2"/>
                <p:cNvSpPr/>
                <p:nvPr/>
              </p:nvSpPr>
              <p:spPr>
                <a:xfrm rot="19191503">
                  <a:off x="1728357" y="1571091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" name="Group 63"/>
            <p:cNvGrpSpPr>
              <a:grpSpLocks/>
            </p:cNvGrpSpPr>
            <p:nvPr/>
          </p:nvGrpSpPr>
          <p:grpSpPr bwMode="auto">
            <a:xfrm>
              <a:off x="1365362" y="4808263"/>
              <a:ext cx="6310086" cy="1748660"/>
              <a:chOff x="1728357" y="1304449"/>
              <a:chExt cx="5477985" cy="1518067"/>
            </a:xfrm>
          </p:grpSpPr>
          <p:grpSp>
            <p:nvGrpSpPr>
              <p:cNvPr id="6" name="Group 6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11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2286492" y="1455127"/>
                  <a:ext cx="4640094" cy="1250224"/>
                </a:xfrm>
                <a:prstGeom prst="rect">
                  <a:avLst/>
                </a:prstGeom>
                <a:solidFill>
                  <a:schemeClr val="tx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392606" y="1561266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7" name="Group 68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8" name="Right Triangle 7"/>
                <p:cNvSpPr/>
                <p:nvPr/>
              </p:nvSpPr>
              <p:spPr>
                <a:xfrm flipH="1">
                  <a:off x="2114228" y="2473777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9" name="Right Triangle 8"/>
                <p:cNvSpPr/>
                <p:nvPr/>
              </p:nvSpPr>
              <p:spPr>
                <a:xfrm flipH="1">
                  <a:off x="3449616" y="1304881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0" name="Trapezoid 2"/>
                <p:cNvSpPr/>
                <p:nvPr/>
              </p:nvSpPr>
              <p:spPr>
                <a:xfrm rot="19191503">
                  <a:off x="1728357" y="157091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30" name="5-Point Star 29"/>
          <p:cNvSpPr/>
          <p:nvPr/>
        </p:nvSpPr>
        <p:spPr bwMode="auto">
          <a:xfrm>
            <a:off x="8117567" y="3752396"/>
            <a:ext cx="561975" cy="568325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8130835" y="5660570"/>
            <a:ext cx="617269" cy="455157"/>
            <a:chOff x="5210175" y="2278856"/>
            <a:chExt cx="235744" cy="173831"/>
          </a:xfrm>
          <a:solidFill>
            <a:schemeClr val="tx2"/>
          </a:solidFill>
        </p:grpSpPr>
        <p:sp>
          <p:nvSpPr>
            <p:cNvPr id="32" name="Frame 31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076499" y="1856644"/>
            <a:ext cx="638779" cy="718295"/>
            <a:chOff x="4290008" y="4767262"/>
            <a:chExt cx="902113" cy="1014412"/>
          </a:xfrm>
          <a:solidFill>
            <a:schemeClr val="accent3"/>
          </a:solidFill>
        </p:grpSpPr>
        <p:sp>
          <p:nvSpPr>
            <p:cNvPr id="35" name="Freeform 34"/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4723493" y="1920288"/>
            <a:ext cx="307192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Tổng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quan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đồ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án</a:t>
            </a:r>
            <a:endParaRPr lang="en-US" sz="2800" dirty="0">
              <a:ln w="0"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652508" y="3847350"/>
            <a:ext cx="439738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dung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thực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hiện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23492" y="5607718"/>
            <a:ext cx="3206750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Kết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luận</a:t>
            </a:r>
            <a:endParaRPr lang="en-US" sz="2800" dirty="0">
              <a:ln w="0"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 rot="19126099">
            <a:off x="3463019" y="1729923"/>
            <a:ext cx="1828800" cy="33813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1</a:t>
            </a:r>
          </a:p>
        </p:txBody>
      </p:sp>
      <p:sp>
        <p:nvSpPr>
          <p:cNvPr id="46" name="Rectangle 45"/>
          <p:cNvSpPr/>
          <p:nvPr/>
        </p:nvSpPr>
        <p:spPr>
          <a:xfrm rot="19126099">
            <a:off x="3463017" y="3538084"/>
            <a:ext cx="1828800" cy="3397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2</a:t>
            </a:r>
          </a:p>
        </p:txBody>
      </p:sp>
      <p:sp>
        <p:nvSpPr>
          <p:cNvPr id="47" name="Rectangle 46"/>
          <p:cNvSpPr/>
          <p:nvPr/>
        </p:nvSpPr>
        <p:spPr>
          <a:xfrm rot="19126099">
            <a:off x="3463017" y="5360534"/>
            <a:ext cx="1828800" cy="33813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3</a:t>
            </a: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3682098" y="374026"/>
            <a:ext cx="56112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atin typeface="Arial" charset="0"/>
              </a:rPr>
              <a:t>Nội dung báo cáo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544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1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/>
      <p:bldP spid="43" grpId="0"/>
      <p:bldP spid="44" grpId="0"/>
      <p:bldP spid="45" grpId="0"/>
      <p:bldP spid="46" grpId="0"/>
      <p:bldP spid="47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hinhnenppt.com/uploads/images/tuyen-tap-30-hinh-nen-powerpoint-cam-on-cuoi-slide-tuyet-dep-1489937693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"/>
            <a:ext cx="12191999" cy="685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51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99370" y="1409366"/>
            <a:ext cx="89199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Chương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1 :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Tổng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quan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chọn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đề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tài</a:t>
            </a:r>
            <a:endParaRPr lang="en-US" sz="4800" b="1" u="sng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  <a:ea typeface="Verdana" pitchFamily="34" charset="0"/>
            </a:endParaRPr>
          </a:p>
        </p:txBody>
      </p:sp>
      <p:grpSp>
        <p:nvGrpSpPr>
          <p:cNvPr id="6" name="Group 74"/>
          <p:cNvGrpSpPr>
            <a:grpSpLocks/>
          </p:cNvGrpSpPr>
          <p:nvPr/>
        </p:nvGrpSpPr>
        <p:grpSpPr bwMode="auto">
          <a:xfrm flipH="1">
            <a:off x="9210772" y="4016104"/>
            <a:ext cx="1209179" cy="427950"/>
            <a:chOff x="1714500" y="3094038"/>
            <a:chExt cx="1047750" cy="551111"/>
          </a:xfrm>
        </p:grpSpPr>
        <p:sp>
          <p:nvSpPr>
            <p:cNvPr id="7" name="Freeform 6"/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CA0D">
                    <a:lumMod val="95000"/>
                    <a:lumOff val="5000"/>
                  </a:srgbClr>
                </a:gs>
                <a:gs pos="21000">
                  <a:srgbClr val="9DCA0D">
                    <a:lumMod val="85000"/>
                  </a:srgbClr>
                </a:gs>
                <a:gs pos="52000">
                  <a:srgbClr val="9DCA0D">
                    <a:lumMod val="90000"/>
                  </a:srgbClr>
                </a:gs>
                <a:gs pos="100000">
                  <a:srgbClr val="9DCA0D">
                    <a:lumMod val="77000"/>
                  </a:srgbClr>
                </a:gs>
                <a:gs pos="86000">
                  <a:srgbClr val="9DCA0D">
                    <a:lumMod val="8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816100" y="3152517"/>
              <a:ext cx="919162" cy="437698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CBF34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 flipH="1">
            <a:off x="9179626" y="2645939"/>
            <a:ext cx="1209179" cy="429327"/>
            <a:chOff x="1714500" y="3094038"/>
            <a:chExt cx="1047750" cy="551111"/>
          </a:xfrm>
        </p:grpSpPr>
        <p:sp>
          <p:nvSpPr>
            <p:cNvPr id="10" name="Freeform 9"/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CA0D">
                    <a:lumMod val="95000"/>
                    <a:lumOff val="5000"/>
                  </a:srgbClr>
                </a:gs>
                <a:gs pos="21000">
                  <a:srgbClr val="9DCA0D">
                    <a:lumMod val="85000"/>
                  </a:srgbClr>
                </a:gs>
                <a:gs pos="52000">
                  <a:srgbClr val="9DCA0D">
                    <a:lumMod val="90000"/>
                  </a:srgbClr>
                </a:gs>
                <a:gs pos="100000">
                  <a:srgbClr val="9DCA0D">
                    <a:lumMod val="77000"/>
                  </a:srgbClr>
                </a:gs>
                <a:gs pos="86000">
                  <a:srgbClr val="9DCA0D">
                    <a:lumMod val="8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816100" y="3154095"/>
              <a:ext cx="919162" cy="43629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CBF34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66763" y="2470378"/>
            <a:ext cx="7118934" cy="1074692"/>
            <a:chOff x="2530645" y="3933371"/>
            <a:chExt cx="4651820" cy="1238901"/>
          </a:xfrm>
        </p:grpSpPr>
        <p:pic>
          <p:nvPicPr>
            <p:cNvPr id="13" name="Picture 4" descr="C:\Users\dell\Desktop\Icon sale page\Icon tĩnh\200wid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 flipH="1">
              <a:off x="2656682" y="4926180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2530645" y="3933371"/>
              <a:ext cx="4651820" cy="1011238"/>
              <a:chOff x="2671148" y="1311915"/>
              <a:chExt cx="3938587" cy="1011238"/>
            </a:xfrm>
          </p:grpSpPr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2762555" y="1386471"/>
                <a:ext cx="3777280" cy="861362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17" name="Group 18"/>
          <p:cNvGrpSpPr>
            <a:grpSpLocks/>
          </p:cNvGrpSpPr>
          <p:nvPr/>
        </p:nvGrpSpPr>
        <p:grpSpPr bwMode="auto">
          <a:xfrm>
            <a:off x="2742126" y="3642240"/>
            <a:ext cx="7063355" cy="1062309"/>
            <a:chOff x="2530645" y="5343071"/>
            <a:chExt cx="4651820" cy="1224998"/>
          </a:xfrm>
        </p:grpSpPr>
        <p:pic>
          <p:nvPicPr>
            <p:cNvPr id="18" name="Picture 4" descr="C:\Users\dell\Desktop\Icon sale page\Icon tĩnh\200wid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>
              <a:off x="3233624" y="6321977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20"/>
            <p:cNvGrpSpPr>
              <a:grpSpLocks/>
            </p:cNvGrpSpPr>
            <p:nvPr/>
          </p:nvGrpSpPr>
          <p:grpSpPr bwMode="auto">
            <a:xfrm>
              <a:off x="2530645" y="5343071"/>
              <a:ext cx="4651820" cy="1011238"/>
              <a:chOff x="2671148" y="1311915"/>
              <a:chExt cx="3938587" cy="1011238"/>
            </a:xfrm>
          </p:grpSpPr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Rounded Rectangle 20"/>
              <p:cNvSpPr/>
              <p:nvPr/>
            </p:nvSpPr>
            <p:spPr>
              <a:xfrm>
                <a:off x="2762555" y="1386493"/>
                <a:ext cx="3777280" cy="861624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22" name="Group 89"/>
          <p:cNvGrpSpPr>
            <a:grpSpLocks/>
          </p:cNvGrpSpPr>
          <p:nvPr/>
        </p:nvGrpSpPr>
        <p:grpSpPr bwMode="auto">
          <a:xfrm flipH="1">
            <a:off x="7963751" y="3783156"/>
            <a:ext cx="2099574" cy="575186"/>
            <a:chOff x="2452688" y="2863777"/>
            <a:chExt cx="1819275" cy="662856"/>
          </a:xfrm>
        </p:grpSpPr>
        <p:sp>
          <p:nvSpPr>
            <p:cNvPr id="23" name="Freeform 22"/>
            <p:cNvSpPr/>
            <p:nvPr/>
          </p:nvSpPr>
          <p:spPr>
            <a:xfrm>
              <a:off x="2452688" y="2863777"/>
              <a:ext cx="1819275" cy="583570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9DCA0D"/>
                </a:gs>
                <a:gs pos="0">
                  <a:srgbClr val="9DCA0D">
                    <a:lumMod val="95000"/>
                    <a:lumOff val="5000"/>
                  </a:srgbClr>
                </a:gs>
                <a:gs pos="49000">
                  <a:srgbClr val="9DCA0D">
                    <a:lumMod val="90000"/>
                  </a:srgbClr>
                </a:gs>
                <a:gs pos="60000">
                  <a:srgbClr val="9DCA0D"/>
                </a:gs>
                <a:gs pos="100000">
                  <a:srgbClr val="9DCA0D">
                    <a:lumMod val="80000"/>
                  </a:srgbClr>
                </a:gs>
                <a:gs pos="84000">
                  <a:srgbClr val="9DCA0D">
                    <a:lumMod val="50000"/>
                    <a:lumOff val="50000"/>
                  </a:srgbClr>
                </a:gs>
                <a:gs pos="80000">
                  <a:srgbClr val="9DCA0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7B9E0A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5" name="Group 92"/>
          <p:cNvGrpSpPr>
            <a:grpSpLocks/>
          </p:cNvGrpSpPr>
          <p:nvPr/>
        </p:nvGrpSpPr>
        <p:grpSpPr bwMode="auto">
          <a:xfrm>
            <a:off x="2504515" y="2533721"/>
            <a:ext cx="2099574" cy="575188"/>
            <a:chOff x="2452688" y="2863775"/>
            <a:chExt cx="1819275" cy="662858"/>
          </a:xfrm>
        </p:grpSpPr>
        <p:sp>
          <p:nvSpPr>
            <p:cNvPr id="26" name="Freeform 25"/>
            <p:cNvSpPr/>
            <p:nvPr/>
          </p:nvSpPr>
          <p:spPr>
            <a:xfrm>
              <a:off x="2452688" y="2863775"/>
              <a:ext cx="1819275" cy="583569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9DCA0D"/>
                </a:gs>
                <a:gs pos="0">
                  <a:srgbClr val="9DCA0D">
                    <a:lumMod val="95000"/>
                    <a:lumOff val="5000"/>
                  </a:srgbClr>
                </a:gs>
                <a:gs pos="49000">
                  <a:srgbClr val="9DCA0D">
                    <a:lumMod val="90000"/>
                  </a:srgbClr>
                </a:gs>
                <a:gs pos="60000">
                  <a:srgbClr val="9DCA0D"/>
                </a:gs>
                <a:gs pos="100000">
                  <a:srgbClr val="9DCA0D">
                    <a:lumMod val="80000"/>
                  </a:srgbClr>
                </a:gs>
                <a:gs pos="84000">
                  <a:srgbClr val="9DCA0D">
                    <a:lumMod val="50000"/>
                    <a:lumOff val="50000"/>
                  </a:srgbClr>
                </a:gs>
                <a:gs pos="80000">
                  <a:srgbClr val="9DCA0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7B9E0A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2550720" y="2594058"/>
            <a:ext cx="172123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smtClea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1.</a:t>
            </a:r>
            <a:endParaRPr lang="en-US" sz="2000" b="1" kern="0" dirty="0">
              <a:solidFill>
                <a:schemeClr val="bg1"/>
              </a:solidFill>
              <a:effectLst>
                <a:glow rad="127000">
                  <a:srgbClr val="526907">
                    <a:alpha val="80000"/>
                  </a:srgbClr>
                </a:glow>
              </a:effectLst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07698" y="3856883"/>
            <a:ext cx="201168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smtClea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2.</a:t>
            </a:r>
            <a:endParaRPr lang="en-US" sz="2000" b="1" kern="0" dirty="0">
              <a:solidFill>
                <a:schemeClr val="bg1"/>
              </a:solidFill>
              <a:effectLst>
                <a:glow rad="127000">
                  <a:srgbClr val="526907">
                    <a:alpha val="80000"/>
                  </a:srgbClr>
                </a:glow>
              </a:effectLst>
              <a:latin typeface="Arial" pitchFamily="34" charset="0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4672548" y="2590806"/>
            <a:ext cx="49070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600" smtClean="0">
                <a:solidFill>
                  <a:srgbClr val="593B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Giới thiệu Game xếp hình</a:t>
            </a:r>
            <a:endParaRPr lang="en-US" altLang="en-US" sz="2600">
              <a:solidFill>
                <a:srgbClr val="593B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3200771" y="3824674"/>
            <a:ext cx="474988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600" smtClean="0">
                <a:solidFill>
                  <a:srgbClr val="593B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Lý do, mục đích chọn đề tài</a:t>
            </a:r>
            <a:endParaRPr lang="en-US" altLang="en-US" sz="2600">
              <a:solidFill>
                <a:srgbClr val="593B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32" name="Group 50"/>
          <p:cNvGrpSpPr>
            <a:grpSpLocks/>
          </p:cNvGrpSpPr>
          <p:nvPr/>
        </p:nvGrpSpPr>
        <p:grpSpPr bwMode="auto">
          <a:xfrm flipH="1">
            <a:off x="9322589" y="5315837"/>
            <a:ext cx="1209179" cy="429327"/>
            <a:chOff x="1714500" y="3094038"/>
            <a:chExt cx="1047750" cy="551111"/>
          </a:xfrm>
        </p:grpSpPr>
        <p:sp>
          <p:nvSpPr>
            <p:cNvPr id="33" name="Freeform 32"/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CA0D">
                    <a:lumMod val="95000"/>
                    <a:lumOff val="5000"/>
                  </a:srgbClr>
                </a:gs>
                <a:gs pos="21000">
                  <a:srgbClr val="9DCA0D">
                    <a:lumMod val="85000"/>
                  </a:srgbClr>
                </a:gs>
                <a:gs pos="52000">
                  <a:srgbClr val="9DCA0D">
                    <a:lumMod val="90000"/>
                  </a:srgbClr>
                </a:gs>
                <a:gs pos="100000">
                  <a:srgbClr val="9DCA0D">
                    <a:lumMod val="77000"/>
                  </a:srgbClr>
                </a:gs>
                <a:gs pos="86000">
                  <a:srgbClr val="9DCA0D">
                    <a:lumMod val="8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816100" y="3154095"/>
              <a:ext cx="919162" cy="43629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CBF34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5" name="Group 13"/>
          <p:cNvGrpSpPr>
            <a:grpSpLocks/>
          </p:cNvGrpSpPr>
          <p:nvPr/>
        </p:nvGrpSpPr>
        <p:grpSpPr bwMode="auto">
          <a:xfrm>
            <a:off x="2829510" y="5111331"/>
            <a:ext cx="7118934" cy="1074692"/>
            <a:chOff x="2530645" y="3933371"/>
            <a:chExt cx="4651820" cy="1238901"/>
          </a:xfrm>
        </p:grpSpPr>
        <p:pic>
          <p:nvPicPr>
            <p:cNvPr id="36" name="Picture 4" descr="C:\Users\dell\Desktop\Icon sale page\Icon tĩnh\200wid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 flipH="1">
              <a:off x="2656682" y="4926180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" name="Group 15"/>
            <p:cNvGrpSpPr>
              <a:grpSpLocks/>
            </p:cNvGrpSpPr>
            <p:nvPr/>
          </p:nvGrpSpPr>
          <p:grpSpPr bwMode="auto">
            <a:xfrm>
              <a:off x="2530645" y="3933371"/>
              <a:ext cx="4651820" cy="1011238"/>
              <a:chOff x="2671148" y="1311915"/>
              <a:chExt cx="3938587" cy="1011238"/>
            </a:xfrm>
          </p:grpSpPr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9" name="Rounded Rectangle 38"/>
              <p:cNvSpPr/>
              <p:nvPr/>
            </p:nvSpPr>
            <p:spPr>
              <a:xfrm>
                <a:off x="2762555" y="1386471"/>
                <a:ext cx="3777280" cy="861362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40" name="Group 92"/>
          <p:cNvGrpSpPr>
            <a:grpSpLocks/>
          </p:cNvGrpSpPr>
          <p:nvPr/>
        </p:nvGrpSpPr>
        <p:grpSpPr bwMode="auto">
          <a:xfrm>
            <a:off x="2550720" y="5226587"/>
            <a:ext cx="2099574" cy="575188"/>
            <a:chOff x="2452688" y="2863775"/>
            <a:chExt cx="1819275" cy="662858"/>
          </a:xfrm>
        </p:grpSpPr>
        <p:sp>
          <p:nvSpPr>
            <p:cNvPr id="41" name="Freeform 40"/>
            <p:cNvSpPr/>
            <p:nvPr/>
          </p:nvSpPr>
          <p:spPr>
            <a:xfrm>
              <a:off x="2452688" y="2863775"/>
              <a:ext cx="1819275" cy="583569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9DCA0D"/>
                </a:gs>
                <a:gs pos="0">
                  <a:srgbClr val="9DCA0D">
                    <a:lumMod val="95000"/>
                    <a:lumOff val="5000"/>
                  </a:srgbClr>
                </a:gs>
                <a:gs pos="49000">
                  <a:srgbClr val="9DCA0D">
                    <a:lumMod val="90000"/>
                  </a:srgbClr>
                </a:gs>
                <a:gs pos="60000">
                  <a:srgbClr val="9DCA0D"/>
                </a:gs>
                <a:gs pos="100000">
                  <a:srgbClr val="9DCA0D">
                    <a:lumMod val="80000"/>
                  </a:srgbClr>
                </a:gs>
                <a:gs pos="84000">
                  <a:srgbClr val="9DCA0D">
                    <a:lumMod val="50000"/>
                    <a:lumOff val="50000"/>
                  </a:srgbClr>
                </a:gs>
                <a:gs pos="80000">
                  <a:srgbClr val="9DCA0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7B9E0A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2693683" y="5263956"/>
            <a:ext cx="172123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3</a:t>
            </a:r>
            <a:r>
              <a:rPr lang="en-US" sz="2000" b="1" kern="0" smtClea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.</a:t>
            </a:r>
            <a:endParaRPr lang="en-US" sz="2000" b="1" kern="0" dirty="0">
              <a:solidFill>
                <a:schemeClr val="bg1"/>
              </a:solidFill>
              <a:effectLst>
                <a:glow rad="127000">
                  <a:srgbClr val="526907">
                    <a:alpha val="80000"/>
                  </a:srgbClr>
                </a:glow>
              </a:effectLst>
              <a:latin typeface="Arial" pitchFamily="34" charset="0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4815511" y="5260704"/>
            <a:ext cx="49070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600" smtClean="0">
                <a:solidFill>
                  <a:srgbClr val="593B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Mục tiêu đề tài</a:t>
            </a:r>
            <a:endParaRPr lang="en-US" altLang="en-US" sz="2600">
              <a:solidFill>
                <a:srgbClr val="593B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41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  <p:bldP spid="31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4000" t="-18000" r="-4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103674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Sản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phẩm 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đồ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án muốn xây dựng là 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trò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chơi xếp hình từ ảnh đã được cắt ra nhiều ô vuông 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bằng nhau.</a:t>
            </a:r>
            <a:endParaRPr lang="en-US" sz="3400" dirty="0"/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700392" y="326634"/>
            <a:ext cx="1219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1.Giới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 Game </a:t>
            </a:r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 hình</a:t>
            </a:r>
            <a:endParaRPr lang="en-US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75" y="1034520"/>
            <a:ext cx="5411450" cy="369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541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8000" r="-4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6396" y="1132254"/>
            <a:ext cx="95213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4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Nhằm tạo ra một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trò chơi 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giản, dùng để giải trí sau những giờ làm việc căng thẳng, nâng cao tư duy, sáng tạo, và hướng giải quyết để chiến thắng.</a:t>
            </a: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748761" y="424368"/>
            <a:ext cx="83944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2.Lý do, mục đích chọn đề tài</a:t>
            </a:r>
            <a:endParaRPr lang="en-US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43" y="4731616"/>
            <a:ext cx="6092276" cy="17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44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8000" r="-4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36756318"/>
              </p:ext>
            </p:extLst>
          </p:nvPr>
        </p:nvGraphicFramePr>
        <p:xfrm>
          <a:off x="1967173" y="707886"/>
          <a:ext cx="89154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723331" y="559559"/>
            <a:ext cx="75474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3.Mục tiêu đề tài</a:t>
            </a:r>
            <a:endParaRPr lang="en-US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588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75009" y="468939"/>
            <a:ext cx="82782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Chương 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2 </a:t>
            </a:r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: 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Nội dung thực hiện</a:t>
            </a:r>
            <a:endParaRPr lang="en-US" sz="4800" b="1" u="sng" dirty="0">
              <a:solidFill>
                <a:srgbClr val="0070C0"/>
              </a:solidFill>
              <a:latin typeface="Candara" panose="020E0502030303020204" pitchFamily="34" charset="0"/>
              <a:ea typeface="Verdana" pitchFamily="34" charset="0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3605252" y="2592018"/>
            <a:ext cx="20147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charset="0"/>
              </a:rPr>
              <a:t>1.Cách </a:t>
            </a:r>
            <a:r>
              <a:rPr lang="en-US" sz="2400" b="1" dirty="0">
                <a:solidFill>
                  <a:schemeClr val="bg1"/>
                </a:solidFill>
                <a:latin typeface="Arial" charset="0"/>
              </a:rPr>
              <a:t>chơi</a:t>
            </a:r>
          </a:p>
        </p:txBody>
      </p:sp>
      <p:sp>
        <p:nvSpPr>
          <p:cNvPr id="10" name="Horizontal Scroll 9"/>
          <p:cNvSpPr/>
          <p:nvPr/>
        </p:nvSpPr>
        <p:spPr>
          <a:xfrm>
            <a:off x="6001966" y="2798613"/>
            <a:ext cx="4197439" cy="2732968"/>
          </a:xfrm>
          <a:prstGeom prst="horizont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Adobe Garamond Pro Bold" panose="02020702060506020403" pitchFamily="18" charset="0"/>
              </a:rPr>
              <a:t>2.Thiết kế giao diện</a:t>
            </a:r>
            <a:endParaRPr lang="en-US" sz="5400" dirty="0">
              <a:latin typeface="Adobe Garamond Pro Bold" panose="02020702060506020403" pitchFamily="18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515323" y="1379075"/>
            <a:ext cx="4104643" cy="2425886"/>
          </a:xfrm>
          <a:prstGeom prst="wedgeRoundRectCallout">
            <a:avLst>
              <a:gd name="adj1" fmla="val -34671"/>
              <a:gd name="adj2" fmla="val 686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Adobe Garamond Pro Bold" panose="02020702060506020403" pitchFamily="18" charset="0"/>
                <a:cs typeface="Adobe Arabic" panose="02040503050201020203" pitchFamily="18" charset="-78"/>
              </a:rPr>
              <a:t>1.Cách chơi</a:t>
            </a:r>
            <a:endParaRPr lang="en-US" sz="5400" dirty="0">
              <a:latin typeface="Adobe Garamond Pro Bold" panose="02020702060506020403" pitchFamily="18" charset="0"/>
              <a:cs typeface="Adobe Arabic" panose="02040503050201020203" pitchFamily="18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9" y="4455256"/>
            <a:ext cx="2124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4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3217000"/>
            <a:ext cx="4944878" cy="358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6413" y="962174"/>
            <a:ext cx="5078506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 smtClean="0">
                <a:ln/>
                <a:solidFill>
                  <a:srgbClr val="00B0F0"/>
                </a:solidFill>
              </a:rPr>
              <a:t>1.Cách chơi</a:t>
            </a:r>
            <a:endParaRPr lang="en-US" sz="5400" b="1" dirty="0">
              <a:ln/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72" y="179125"/>
            <a:ext cx="4904658" cy="2872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325" y="3217000"/>
            <a:ext cx="4726675" cy="358244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32060" y="4517409"/>
            <a:ext cx="1405719" cy="100993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8766" y="257592"/>
            <a:ext cx="587455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 smtClean="0">
                <a:ln/>
                <a:solidFill>
                  <a:srgbClr val="00B0F0"/>
                </a:solidFill>
              </a:rPr>
              <a:t>2.Thiết </a:t>
            </a:r>
            <a:r>
              <a:rPr lang="en-US" sz="5400" b="1" dirty="0">
                <a:ln/>
                <a:solidFill>
                  <a:srgbClr val="00B0F0"/>
                </a:solidFill>
              </a:rPr>
              <a:t>kế giao diện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4705691"/>
              </p:ext>
            </p:extLst>
          </p:nvPr>
        </p:nvGraphicFramePr>
        <p:xfrm>
          <a:off x="2623457" y="972457"/>
          <a:ext cx="6858000" cy="48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257" y="2323628"/>
            <a:ext cx="220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Giao diện</a:t>
            </a:r>
            <a:endParaRPr lang="en-US" sz="660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199" y="1419823"/>
            <a:ext cx="279497" cy="571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3256" y="2516087"/>
            <a:ext cx="379987" cy="554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6043" y="3634978"/>
            <a:ext cx="457200" cy="617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1011" y="4730714"/>
            <a:ext cx="492245" cy="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851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237</Words>
  <Application>Microsoft Office PowerPoint</Application>
  <PresentationFormat>Widescreen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Calibri</vt:lpstr>
      <vt:lpstr>Calibri Light</vt:lpstr>
      <vt:lpstr>Adobe Garamond Pro Bold</vt:lpstr>
      <vt:lpstr>Wingdings</vt:lpstr>
      <vt:lpstr>VNI-Bandit</vt:lpstr>
      <vt:lpstr>Arial</vt:lpstr>
      <vt:lpstr>Adobe Arabic</vt:lpstr>
      <vt:lpstr>Times New Roman</vt:lpstr>
      <vt:lpstr>Candara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Trịnh Phúc</dc:creator>
  <cp:lastModifiedBy>Quốc Đạt Hồ</cp:lastModifiedBy>
  <cp:revision>35</cp:revision>
  <dcterms:created xsi:type="dcterms:W3CDTF">2019-11-27T06:02:01Z</dcterms:created>
  <dcterms:modified xsi:type="dcterms:W3CDTF">2019-12-03T17:06:01Z</dcterms:modified>
</cp:coreProperties>
</file>